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7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A02CF-3B09-4A5F-B8A9-05A62178F372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C5251-2D30-431F-9176-224C310310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4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5251-2D30-431F-9176-224C3103108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25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5251-2D30-431F-9176-224C310310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93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5251-2D30-431F-9176-224C310310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16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7DA0-A16F-41AE-9CC0-DE50284E3332}" type="datetime1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F3A8-454C-4CBE-93CF-76F198E6C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2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15C-8B38-4BD3-9A8D-5B9D654DEE12}" type="datetime1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F3A8-454C-4CBE-93CF-76F198E6C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67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0F29-0927-4F03-974F-7AC2B2D080EE}" type="datetime1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F3A8-454C-4CBE-93CF-76F198E6C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517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AB05-C153-46F1-8C4F-4250BF07A231}" type="datetime1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F3A8-454C-4CBE-93CF-76F198E6C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36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3AE0-00F0-4990-90AD-585BE4F465DC}" type="datetime1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F3A8-454C-4CBE-93CF-76F198E6C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839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A2C6-E1AF-4DDA-9004-C70DA787AC8C}" type="datetime1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F3A8-454C-4CBE-93CF-76F198E6C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50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3E20-4624-4DA1-BC24-5D991FCEDBC1}" type="datetime1">
              <a:rPr lang="en-US" smtClean="0"/>
              <a:pPr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F3A8-454C-4CBE-93CF-76F198E6C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79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022A-891E-401A-84B3-B1BA38F501B1}" type="datetime1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F3A8-454C-4CBE-93CF-76F198E6C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85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D8C4-A8E6-4077-B2FB-A4DF0183CB00}" type="datetime1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F3A8-454C-4CBE-93CF-76F198E6C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99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E66D-7267-480F-8BA9-3BE5751631F4}" type="datetime1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F3A8-454C-4CBE-93CF-76F198E6C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36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ED21-18CA-43CE-8995-4191C467230F}" type="datetime1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F3A8-454C-4CBE-93CF-76F198E6C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44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0ED2-0389-49BE-972B-98B372B45948}" type="datetime1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0F3A8-454C-4CBE-93CF-76F198E6C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40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5000" advClick="0" advTm="5000"/>
    </mc:Choice>
    <mc:Fallback>
      <p:transition spd="slow" advClick="0" advTm="500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142" y="1234440"/>
            <a:ext cx="12207142" cy="454386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Glavni</a:t>
            </a:r>
            <a:r>
              <a:rPr lang="en-US" dirty="0" smtClean="0"/>
              <a:t> </a:t>
            </a:r>
            <a:r>
              <a:rPr lang="en-US" dirty="0" err="1" smtClean="0"/>
              <a:t>organizator</a:t>
            </a:r>
            <a:endParaRPr lang="sl-SI" dirty="0" smtClean="0"/>
          </a:p>
          <a:p>
            <a:r>
              <a:rPr lang="en-US" dirty="0" err="1" smtClean="0"/>
              <a:t>Zavod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šport</a:t>
            </a:r>
            <a:r>
              <a:rPr lang="en-US" dirty="0" smtClean="0"/>
              <a:t> in </a:t>
            </a:r>
            <a:r>
              <a:rPr lang="en-US" dirty="0" err="1" smtClean="0"/>
              <a:t>rekreacijo</a:t>
            </a:r>
            <a:r>
              <a:rPr lang="en-US" dirty="0" smtClean="0"/>
              <a:t> </a:t>
            </a:r>
            <a:r>
              <a:rPr lang="en-US" dirty="0" err="1" smtClean="0"/>
              <a:t>Domžale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311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1" y="311564"/>
            <a:ext cx="3708042" cy="1383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2137893"/>
            <a:ext cx="10515600" cy="388563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26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65125"/>
            <a:ext cx="3631842" cy="1351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2331076"/>
            <a:ext cx="10358514" cy="2202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5138958"/>
            <a:ext cx="10358514" cy="83193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5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2E0773"/>
                </a:solidFill>
              </a:rPr>
              <a:t>Vljudno vabljeni na </a:t>
            </a:r>
            <a:r>
              <a:rPr lang="sl-SI" sz="5400" b="1" dirty="0" err="1" smtClean="0">
                <a:solidFill>
                  <a:srgbClr val="2E0773"/>
                </a:solidFill>
              </a:rPr>
              <a:t>bolano</a:t>
            </a:r>
            <a:r>
              <a:rPr lang="sl-SI" sz="5400" b="1" dirty="0" smtClean="0">
                <a:solidFill>
                  <a:srgbClr val="2E0773"/>
                </a:solidFill>
              </a:rPr>
              <a:t> dober dan</a:t>
            </a:r>
            <a:endParaRPr lang="en-US" sz="5400" b="1" dirty="0">
              <a:solidFill>
                <a:srgbClr val="2E077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44720"/>
            <a:ext cx="10515600" cy="391314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Glavni organizator Zavod za šport in rekreacijo Domžale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57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41</Words>
  <Application>Microsoft Office PowerPoint</Application>
  <PresentationFormat>Po meri</PresentationFormat>
  <Paragraphs>9</Paragraphs>
  <Slides>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 Theme</vt:lpstr>
      <vt:lpstr>Diapozitiv 1</vt:lpstr>
      <vt:lpstr>Diapozitiv 2</vt:lpstr>
      <vt:lpstr>Diapozitiv 3</vt:lpstr>
      <vt:lpstr>Vljudno vabljeni na bolano dober dan</vt:lpstr>
    </vt:vector>
  </TitlesOfParts>
  <Company>Deloitte Touche Tohmatsu Services,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Goriup, Gregor (SI - Ljubljana)</dc:creator>
  <cp:lastModifiedBy>UPORABNIK</cp:lastModifiedBy>
  <cp:revision>2</cp:revision>
  <dcterms:created xsi:type="dcterms:W3CDTF">2016-05-10T13:29:19Z</dcterms:created>
  <dcterms:modified xsi:type="dcterms:W3CDTF">2016-05-12T08:56:07Z</dcterms:modified>
</cp:coreProperties>
</file>