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64" r:id="rId5"/>
    <p:sldId id="267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5:56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21283 12526,'0'0,"0"-24,25 24,-25 0,24 0,-24 0,25 0,0 0,25 0,-1 0,-24 0,0 0,-25 0,25 0,-25 0,24 0,26 0,-25 0,24 0,1 0,-25 0,0 0,24 0,-49 0,25 0,-25 0,25 0,0 0,-25-25,24 25,-24 0,25 0,25 0,-25 0,24 0,-49 0,25 0,-25 0,25 0,0 0,-25 0,25 0,-25 0,49 0,1 0,-50 0,25-25,-1 25,1 0,-25 0,25 0,-25 0,25 0,0 0,-25 0,24 0,-24 0,25 0,-25 0,25 0,25 0,-26 0,26 0,-25 0,24 0,-24 0,0 0,-25 0,25 0,0 0,-25 0,24 0,-24 0,25 0,0 0,-25 0,25 0,-25 0,25 0,-25 0,24 0,1 0,-25 0,25 0,-25 0,25 0,0 0,-25 0,25 0,-25 0,24 0,-24 0,25 0,0 0,-25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01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21357 12725,'0'-25,"0"25,25 0,-25 0,25 0,0 0,24 0,-24-25,0 25,-25 0,25 0,-1-25,1 25,25 0,-25 0,-1 0,26 0,-25 0,0 0,24-24,-24 24,-25 0,50-25,-26 25,26 0,0 0,-25 0,-1 0,26 0,-50-25,50 25,-1-25,1 25,-1 0,-24 0,0 0,-25 0,25 0,0 0,-25 0,24 0,-24 0,50 0,0 0,-26 0,26 0,0 0,-26 0,-24 0,25 0,0 0,-25 0,25 0,-25 0,49 0,-49 0,25 0,-25 0,50 0,-1 0,1 0,-25 0,-25 0,25 25,0-25,-1 0,-24 0,25 0,0 0,0 0,0 25,-25-25,24 0,-24 49,-24-49,-1 25,0 0,0-25,0 0,1 0,-1 25,0-25,0 25,0-25,25 0,-25 0,1 0,-26 0,25 0,0 0,-24 0,24 0,-25 0,26 0,-1 0,0 0,0 0,25 0,-49 0,24 0,25 0,-25 0,0 0,25 0,-25 0,25 0,-24 0,-1 0,25 0,-25 0,25 0,-50 0,1 0,24 0,-25 0,26 24,-1-24,0 0,25 0,-25 0,25 0,-25 0,25 0,-49 25,49-25,-25 0,0 0,0 0,0 0,1 0,-26 25,50-25,-25 0,25 0,-25 0,1 0,24 0,-25 0,25 0,-50 0,50 0,-25 0,25 0,-49 0,49 0,-25 0,0-25,0 25,1-25,-1 25,25-24,-25 24,25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03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14536 14039,'0'25,"0"-25,25 0,-25 0,49 0,-24 0,0 0,25 0,-26 0,1 0,25-25,-50 25,25 0,-1-24,1 24,-25 0,50 0,-50 0,25 0,-25 0,24 0,1-25,0 25,-25 0,25 0,0-25,-1 25,-24 0,50 0,24 0,-74-25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05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14834 13320,'0'0,"24"0,51 0,-26 0,1-25,0 25,-1 0,26 0,-26 0,-24 0,0 0,24 0,-49-24,25 24,-25 0,25 0,0 0,-25 0,25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11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13915,'0'0,"25"0,25 0,-1 0,-49 0,25 0,-25 0,25 0,0 0,-25 0,24 0,-24 0,25 0,-25 0,25 0,0 0,-25 0,25 0,-25 0,24 0,26 0,-25 0,-25 0,49 0,-24 0,-25 0,50 0,-25 0,-25 0,24 0,1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53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18753 15329,'0'0,"0"0,24 0,1 0,-25 0,50 0,-25 0,24 0,-24 0,0 0,25 0,-26 0,1-25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6:55.8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18331 15553,'25'0,"-25"0,25 0,-25 0,49 0,1 0,-25 0,-1 0,26 0,-25 0,0 0,-1 0,26 0,-25 0,0 0,24 0,-24 0,25 0,-1 0,-24 0,0 0,0 0,24 0,-24 0,0 0,25 0,-50 0,24 0,-24 0,25 0,0 0,-25 0,25 0,-25 0,25 0,-1 0,-24 0,25 0,-25 0,25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8-24T09:45:48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20936 10666,'-25'-25,"25"25,-50 0,25 0,-24 0,24 0,25 0,-25 0,25 0,-25 0,-24 0,49 0,-25 0,0 0,25 0,-25 0,25 0,-25 0,1 0,24 0,-25 0,25 0,-50 0,25 0,25 0,-24 0,-1 0,25 0,-25 0,0 0,0 0,25 0,-24 25,-26-25,50 0,-25 0,0 0,25 0,-24 0,-1 0,0 0,25 0,-25 0,25 0,-25 25,25-25,-24 0,-1 0,0 25,25-25,-25 0,0 0,25 0,-24 0,24 0,-25 24,0-24,-25 25,50 0,-25 0,25 0,-24-1,24-24,0 25,0 0,0-25,0 25,0-25,-25 25,25-1,0-24,0 25,0-25,0 25,0 0,0 0,0-25,0 24,0-24,0 25,0 0,0-25,0 25,0-25,25 25,24 0,-49-25,25 0,-25 0,25 0,-25 0,25 0,0 0,-25 0,24 0,1 0,0-25,0 25,0 0,-25-25,24 25,-24 0,25 0,0 0,-25 0,25 0,-25 0,25 0,-25 0,49-25,-49 25,25 0,-25 0,25 0,0 0,-25 0,24 0,-24 0,50 0,-25 0,0 0,-1 0,1 0,0 0,-25 0,25 0,-25 0,25 0,-1 0,-24 0,25 0,-25 0,25 0,-25 0,50 0,-26 0,1 0,-25 0,25 0,-25 0,25 0,0 0,-25 0,24 0,-24 0,25 0,-25 0,25 0,25 0,-25 0,-25 0,24 0,-24 0,25 0,-25 0,25 0,0 0,-25 0,25 0,-25 0,49-25,-49 25,25-25,-25 25,25-24,0-1,-25 25,24-25,-24 25,0-25,0 25,0-25,0 1,0 24,0-25,0 25,0-25,0 0,0 25,0-25,0 25,0-24,0 24,0-25,-24 0,-1 25,25-25,-25 25,0-25,0 1,1 24,-1 0,0 0,0-25,0 25,25 0,-24 0,24 0,-25-25,0 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68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3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68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4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2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64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33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6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2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6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24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79A0-80EC-4501-AF37-6D2CA36B71FF}" type="datetimeFigureOut">
              <a:rPr lang="sl-SI" smtClean="0"/>
              <a:t>28.12.2016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8F77-6C7D-42E6-8994-2173343EB1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5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" Type="http://schemas.openxmlformats.org/officeDocument/2006/relationships/image" Target="../media/image1.gif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zilon.com/maps/images/europe/physical-map-of-Mal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2008" y="2193001"/>
            <a:ext cx="341987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b="1" i="1" dirty="0" err="1"/>
              <a:t>Fluency</a:t>
            </a:r>
            <a:r>
              <a:rPr lang="sl-SI" sz="3200" b="1" i="1" dirty="0"/>
              <a:t>&amp;</a:t>
            </a:r>
            <a:r>
              <a:rPr lang="sl-SI" sz="3200" b="1" i="1" dirty="0" err="1"/>
              <a:t>Language</a:t>
            </a:r>
            <a:r>
              <a:rPr lang="sl-SI" sz="3200" b="1" i="1" dirty="0"/>
              <a:t> </a:t>
            </a:r>
            <a:endParaRPr lang="sl-SI" sz="3200" b="1" i="1" dirty="0" smtClean="0"/>
          </a:p>
          <a:p>
            <a:pPr algn="ctr"/>
            <a:r>
              <a:rPr lang="sl-SI" sz="3200" b="1" i="1" dirty="0" err="1" smtClean="0"/>
              <a:t>Development</a:t>
            </a:r>
            <a:r>
              <a:rPr lang="sl-SI" sz="3200" b="1" i="1" dirty="0" smtClean="0"/>
              <a:t> </a:t>
            </a:r>
            <a:r>
              <a:rPr lang="sl-SI" sz="3200" b="1" i="1" dirty="0" err="1" smtClean="0"/>
              <a:t>for</a:t>
            </a:r>
            <a:endParaRPr lang="sl-SI" sz="3200" b="1" i="1" dirty="0" smtClean="0"/>
          </a:p>
          <a:p>
            <a:pPr algn="ctr"/>
            <a:r>
              <a:rPr lang="sl-SI" sz="3200" b="1" i="1" dirty="0" smtClean="0"/>
              <a:t> </a:t>
            </a:r>
            <a:r>
              <a:rPr lang="sl-SI" sz="3200" b="1" i="1" dirty="0" err="1"/>
              <a:t>Educational</a:t>
            </a:r>
            <a:r>
              <a:rPr lang="sl-SI" sz="3200" b="1" i="1" dirty="0"/>
              <a:t> </a:t>
            </a:r>
            <a:r>
              <a:rPr lang="sl-SI" sz="3200" b="1" i="1" dirty="0" err="1" smtClean="0"/>
              <a:t>Staff</a:t>
            </a:r>
            <a:endParaRPr lang="sl-SI" sz="3200" b="1" i="1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5960330" y="2752472"/>
            <a:ext cx="3456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i="1" dirty="0"/>
              <a:t>Malta, St. </a:t>
            </a:r>
            <a:r>
              <a:rPr lang="sl-SI" sz="2800" b="1" i="1" dirty="0" err="1"/>
              <a:t>Julians</a:t>
            </a:r>
            <a:endParaRPr lang="sl-SI" sz="2800" b="1" i="1" dirty="0"/>
          </a:p>
          <a:p>
            <a:pPr algn="ctr"/>
            <a:r>
              <a:rPr lang="sl-SI" sz="2400" b="1" i="1" dirty="0"/>
              <a:t>4. 7. 2016 – </a:t>
            </a:r>
            <a:r>
              <a:rPr lang="sl-SI" sz="2400" b="1" i="1" dirty="0" smtClean="0"/>
              <a:t>8</a:t>
            </a:r>
            <a:r>
              <a:rPr lang="sl-SI" sz="2400" b="1" i="1" dirty="0"/>
              <a:t>. 7. 2016</a:t>
            </a:r>
            <a:endParaRPr lang="sl-SI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okopis 4"/>
              <p14:cNvContentPartPr/>
              <p14:nvPr/>
            </p14:nvContentPartPr>
            <p14:xfrm>
              <a:off x="7661880" y="4482720"/>
              <a:ext cx="687960" cy="27000"/>
            </p14:xfrm>
          </p:contentPart>
        </mc:Choice>
        <mc:Fallback xmlns="">
          <p:pic>
            <p:nvPicPr>
              <p:cNvPr id="5" name="Ro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040" y="4419360"/>
                <a:ext cx="719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okopis 5"/>
              <p14:cNvContentPartPr/>
              <p14:nvPr/>
            </p14:nvContentPartPr>
            <p14:xfrm>
              <a:off x="7688520" y="4518360"/>
              <a:ext cx="678960" cy="98640"/>
            </p14:xfrm>
          </p:contentPart>
        </mc:Choice>
        <mc:Fallback xmlns="">
          <p:pic>
            <p:nvPicPr>
              <p:cNvPr id="6" name="Ro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2680" y="4455000"/>
                <a:ext cx="710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okopis 6"/>
              <p14:cNvContentPartPr/>
              <p14:nvPr/>
            </p14:nvContentPartPr>
            <p14:xfrm>
              <a:off x="5232960" y="5018400"/>
              <a:ext cx="250200" cy="45000"/>
            </p14:xfrm>
          </p:contentPart>
        </mc:Choice>
        <mc:Fallback xmlns="">
          <p:pic>
            <p:nvPicPr>
              <p:cNvPr id="7" name="Rokopis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7120" y="4955040"/>
                <a:ext cx="282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okopis 7"/>
              <p14:cNvContentPartPr/>
              <p14:nvPr/>
            </p14:nvContentPartPr>
            <p14:xfrm>
              <a:off x="5340240" y="4777560"/>
              <a:ext cx="223560" cy="18000"/>
            </p14:xfrm>
          </p:contentPart>
        </mc:Choice>
        <mc:Fallback xmlns="">
          <p:pic>
            <p:nvPicPr>
              <p:cNvPr id="8" name="Rokopis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4040" y="4713840"/>
                <a:ext cx="2556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Rokopis 8"/>
              <p14:cNvContentPartPr/>
              <p14:nvPr/>
            </p14:nvContentPartPr>
            <p14:xfrm>
              <a:off x="5223960" y="5009400"/>
              <a:ext cx="223560" cy="36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8120" y="4946040"/>
                <a:ext cx="255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Rokopis 9"/>
              <p14:cNvContentPartPr/>
              <p14:nvPr/>
            </p14:nvContentPartPr>
            <p14:xfrm>
              <a:off x="6751080" y="5509440"/>
              <a:ext cx="116280" cy="9360"/>
            </p14:xfrm>
          </p:contentPart>
        </mc:Choice>
        <mc:Fallback xmlns="">
          <p:pic>
            <p:nvPicPr>
              <p:cNvPr id="10" name="Rokopis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5240" y="5446080"/>
                <a:ext cx="1479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Rokopis 10"/>
              <p14:cNvContentPartPr/>
              <p14:nvPr/>
            </p14:nvContentPartPr>
            <p14:xfrm>
              <a:off x="6599160" y="5599080"/>
              <a:ext cx="366480" cy="360"/>
            </p14:xfrm>
          </p:contentPart>
        </mc:Choice>
        <mc:Fallback xmlns="">
          <p:pic>
            <p:nvPicPr>
              <p:cNvPr id="11" name="Rokopis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83320" y="5535360"/>
                <a:ext cx="398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Rokopis 11"/>
              <p14:cNvContentPartPr/>
              <p14:nvPr/>
            </p14:nvContentPartPr>
            <p14:xfrm>
              <a:off x="7108200" y="3830760"/>
              <a:ext cx="527040" cy="214920"/>
            </p14:xfrm>
          </p:contentPart>
        </mc:Choice>
        <mc:Fallback xmlns="">
          <p:pic>
            <p:nvPicPr>
              <p:cNvPr id="12" name="Rokopis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8840" y="3821400"/>
                <a:ext cx="54576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6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lh3.googleusercontent.com/xnIzHCHDHPgbMwL5tqinqmRuwhrSUhp0uPFIjk0ScEYfOIgktlASXeFVrADwOk_wnP_kmQIFA6lgOFrQq2414iw8__l36X526IkT36Rh4sUCWZEUu-x79W-208Q3_21z5XU2FY8VLoNKHAbMkWm6-tqklFMPNJICyFwQD-fFz-VyqiO38Ab4T_cy2ZN-WJkx0HkzWSF1pL7cC69M8Y-UZl87WQoZMnZes7mUPnuiW02tL2_K6KyLtJvyUdDv0nJxnajo_uwHIMOeoYzNtzLkRCExVrG5fDDFme8nTxhZeR6QJhzXdr4uqh1wLhrnegzuvJG69OoIy8HhGXPGzk3A2UUro1kYgF3Siqah4RvAMMqD8us6fcLNxmEu--ElwfMcIc9QtOnN5DcDot8NiYZ6xMHLlEhoh-omaWyH_pkeCcRTTGOI9foO5QTXGHhadsM_RwXg5zSuDv2RtiKJboh2LAZkM9nwhVWN9GSh5OxoV-KKO7zhPstvAtDRjc8lobxSQ63RmReGvrBHsWjwZDdmpMLTW8mDoe2iKspK7Q4b2t0OWAlvJjCoQj2ufVTSVsmmvYIyDB7mdceOoWrzkFzPIiPAJ-rQDFQlY3BT3MqBdVfv1LgS=w1410-h792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3"/>
          <a:stretch/>
        </p:blipFill>
        <p:spPr bwMode="auto">
          <a:xfrm>
            <a:off x="611560" y="2276872"/>
            <a:ext cx="8127221" cy="30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UkxDzojPVUww6_hrD2dc04AHjp-0Sj0RHL0uak9pYRbsIPp3ZRDF3mweyaClH4ggXnvqsQa8uWdH55FxCaifQimdO6M7ySjjLUnVYMbAvmefYmW-KRP2G-jGQH74etjMoYBl2FhLuuiiBnLrd8UewRZQdHPJrn569UohUlPVTb1HZdESKrk1eBC-7_dGAngtTzQkXogfBKtDRBmj6VYWLgQcg3Fytmy3mm2YhahhyIxZ680v98OLMiIyWY57knIO0wlLUHmfVx6udjNvQ9JoUGKjbQE-kG3dmVtyMOLkFxXssEG58lu9rJDyLhZHdKC5mWewalS97NteKpU9XlBuiRF2QYsNFkeN8HZVv5l3VvwY5up2Pl2tF4XhBgjdBkxvbTMO6dM-fKjFYgP04l3J7EiaVj4ZOkuXFBK2WvazRlCj7UOAYfID4olMSalM-PQh4-mLqBOq3O27jL8v4stxuZie5zoU_v2KPYEzVEUTnI2MJKF3hpAf6dXM3A-Z7r2PYtdXkn8wr8FHd75IKGQvr6SeB9qyvBTyspFP-7IrBB3xy0M1DNjYwOG3dlnhPf3TQo0I7ObDjsWNgIxzqVoz8H6tOcwiHMtevrzNNggj7rBNQ_OQ=w1410-h792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4"/>
          <a:stretch/>
        </p:blipFill>
        <p:spPr bwMode="auto">
          <a:xfrm>
            <a:off x="45011" y="116632"/>
            <a:ext cx="5349405" cy="23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e-pSG9BSRdJY_0s1oZK-kxDoQCviD8-Q4rjDQe5Os7DD59vOSIJTDw9RqJionqgVwXQtb2dWEsdLxoSBgFe1Z7Vq9VprClLow6P413OAks6A33xTMJs1CrxT40tjoyX_EcPqAaCBh-Q2eThDsOJJ23Q-51AuGdneTDfcTcIr9tJHY20jjSGvmAwQUbmopKQIclEqQvYa-VQaw1_ec3aO0o21dVHI8semUAcYxzJe1pik1z6hxtQBpPc5_-raudouhBVT-c7VPDA9BmFg6kMdO4ohVPzI5gVzSaiyZLUknx2viHGGsXoQc6hyWuh95aAh-1H1zV5uCH46igMeewxcDh-v4P9qw_oEetCrQUzN-IOGatbiKrwvHXvE0yAHcNhjMm07f_3b4TcgTtRGVryAo7QPaztsZw04ZZRoYnOkgzoSA6kwAbpzrfCBnT5HbcbfJuxmAtzZW5oeNcxyxnpv8ZmPNbOw1uaMLwZ2mbawIe_neByNjIUnCbBw1koz7OAvFTOwbn4l0g_bx747QuJucCpglvKBymYGIl3EgWJIJemqs92vnNUwDEmJDsLbUGWcuxY81_Mf1T-GQjgXudJa-gw0mBwYwNMALQrX75--Nv6PY0ne=w1410-h792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9"/>
          <a:stretch/>
        </p:blipFill>
        <p:spPr bwMode="auto">
          <a:xfrm>
            <a:off x="3203848" y="4886643"/>
            <a:ext cx="5159594" cy="19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_VEZou2d7yGRlhSuc10nKe7iYibpv3vRSvW4eJd7E6icaGVEBkBsbk3saJ23LyQx4YXEwcIFRYMzCcPZio6l-AM4uHFKaUgCw11rAePhvv9xHmhj_vX9E2-i1wR5XKP4WTv70nwkkG9NG_DoUKzg0siTnEwdCn1D8VIwAsKN2rYE883gRcqi0_utgsGtbEQAUI9sCNBLNZ1uvdtAa4YrSOJuP9b7uE3l_5CBtQZ0LptveM1UWhkBs4AQTuM8hbmIOXzweUhN__lnN0j48B1bYR5SYcWTX0MR_IkAXK-lLmH38VouRxTeqbCttFHjnn4UBh778bD4tTwLTSUJKCuZvcqJ0SLCucRpxlqMXB3QyN_kdCgMJQTjg03Bu3yaV5MZXpN7LMaVEbn7E0VndIwP5yFbtGofqYyvXVHr48s8JnpBqVSZKAHENvoLh_iTGvotdYj9Dpfvf7ZJ8PsqadgEnMrIUWvHcufovvnfG_ski7SA203GYH4AMgTYlbIJToAuLWibKB5EERFbMHPtbOB2s1EW4siywSiPcoaD_MMc7WArdTDgyl2l5kP8SHNsBWF4t8xDsmqXSVnAb0v2Hl3gT8I8AcQggO2iJeVVM8W5UmqUWVLA=w1410-h792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64" y="124450"/>
            <a:ext cx="3563888" cy="20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pM4t7_f04SEgBNtNpHXWlkeyixK7IWJkE-r1dG2TYpWqBcmWfFIdLt9PWwJc9fkLJOwribZ0Yej2VbrbI-zgSmXV12Pvwd54Kmoq63nHAD5x9JcqEoFF5uwLKV6vnNsa3VBf9d_vxRmiCvgQxN0BWIR_CoIPljqW-hTOLYLJdhoXCIqomv6jbA16t77x6FTt9JeJeaxf8MQUfgaKN5Bj_CEJajJBwCUX8dt4KwbKkKTOGAwG4BKYGcgzIsfqk_uYmftT0bcZHGwqQ1Qzn41Zwr6Kdk2rwm3_CLVfUpF3jwxg5UERC_VoL2UYSqy4eYby5A0H3QsLKn25v7Qfo-H_vFcVBormshApSsqnHH2mPl620IuIj2Xu6-qidruXiv9aAuWLzuQ2zLaW8o_fOr0aVHf4mXCpvY7Gp3WGBS4QHN980sHTNIwxJXWMtIRSuOIEf0nBjY0coCW0KC01ep4mdcZFeitA3YhAcjbKBnXTCZs9nXhxmSsZfeXt3AZrDIAIE2RwmZG-De1Jg91CCiakaygTakSTT4Z2iuowuFNH3z0rJ3R9fd2kdd5VWa1XYOtrgyRLBJY_7CY1qEfKlvXpx5IGgwgAYR1ttSI9dcm_waWaVUHh=w445-h793-n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b="7695"/>
          <a:stretch/>
        </p:blipFill>
        <p:spPr bwMode="auto">
          <a:xfrm>
            <a:off x="45011" y="4094895"/>
            <a:ext cx="1793306" cy="276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JCfLtYxGOU8DtAjfxMXMn1Jx2CnYUiq8YCTmtlYr51-wxaOXtKxqGaSKuSX4vTajvQ1XqglKIeGXfHzheaEENSjfeZDNL_57HxaJESew-OzdvQJ2ykgG_n2x1Ojw3_IaRD0DvHf0gd9HWIhc8GjBwl9wX_cNTIiVL2RgiGZjnMtkIDCoxkFcJCKo1410lEf-TOSsZPM6LeEIORHkrHk9hgK-vvwj6ZijaIqRblSY8ZTNEoodBMD_04ez5ORbWVDGboPah0IZhO0mfR4om4j2GJaYct81MU6c0vwogJL8q8wsy55Qinip3qxXNV_hq_6qyru0moy5o8K-PwiFJyvzTEgDtaLZ-Y-DwcseIVgPZCt_0IdQlvoGiS4E_-FTeajXnbeGYLnRGE08zyrwLjLtY3NcFaEoqNnnQ2zT9V9-He5gefOPCRmbLJ3Z8LuE9g2Uz9LXIOb6SA6yRUvmDcKd4Agds0rDM32LKB-nnJGerNsou9FvtSMY47opabKgdgj9FuJmfAfU49IkUk-ABdbLbKV7J8p8qTL7LukeMBCD-s_W2f11a0d8gruqf-mK7WOFF64n_hZeVzI2yWbHVVdSqijPNltZQKU=w1410-h792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8" y="4221088"/>
            <a:ext cx="4390418" cy="24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YwpavaddQQPq6UrJ0tTcqZok-5f1QRk40BtmfAQVql2uhVQdxAGDwB_TwGrbgP4-SUbgiXh4pyJegSfEAlYYXdp-q9UrfZwtkLZwv74f7MDw53UJyVvubR7rvW57Z6Cew_NVpobQkZgM44k81gx9uUbicBaiPPIX0wASmsZ8gn8my7D_W3HNKv5ZByfxWs2PRr5nDUcH78RYurDvppxlrVJAwzQUJtdFza6DVSIYjip8bSh2x4KWT2faF6r3-Yb2clWg6_nk4BCQbYFOzd6h7tPxCiw0PF9GMcF9RzJsGVwjgTq5QwZTjZ_3hJYSGkWMqKCsClJFJYM5Zm0YMuhvFW809ktXvjsuyW3-5xoJ56UcgvrcZ4Z6mohuKTHZgkQNn_ir-tDRxH4NEzddnTTF7RX2BuUJ-8vB_4L-uLr2bN1k9uJu_YdDJJPO0PZK3qJFw5xRHMu7l8BmcZfXo7KQ6McAz4jUAj4DJjUSeA52FQc3cGBOy5qnkFNvU71fVpavzSG18X_yP6SdbG50OZDYuLvPmiQ_x-7VrNIYaoTX8n4Rt3XE06ZYuSHGW9zscfGjCfbDZF4zAl-1uLQdnv0RoHY7kFUgo4w=w1410-h792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57254" cy="25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e4grb51WFEp12_OgR6F3gwB_H_nq8RNW7XNcrQaXLJjv2mYXpqRq5lLEHsrF1wajwTc4SQBSCMcYi1NjJ08Au03ueEPJysmsuqsZbDfDjTXO-u4jOIH23_grenYHiz2Pe7JPbcPbXftckyqtoxsxGMHhSGGIiMbhvq4Dz4J4R80-gwugDnXf9vaeNlF88WWajP7znHp-3X4rcqWkIj8PmaIaZEBOqaQ9LXj249HKYmGCw5Sc23Ex5fCl7h8AtX5s3PrKVjTBInkP42VRFtB26gtTejjAORg6imepUpunZOhhPyUa-0Sm8Ljb0mFy0FN1Fzo1D_7VSic2HEdZN8EOaWE5FkxUk5dPQ6HaJv7W7cv9DLaaEepmmUSTnWnpK44t_DuLHEQHuW8w4qlluh0bX3jIttYB7BTE1lDhe7Tpi2Wna9Dx9rVGDE3E9zTC-gu08WJ0YVFvuDbDDm6TjinVzpvWHdH6srEA5nXb3GSV3Z5hEAWdqR-I7QHEDS_ExRFXbB5lDwLTh1CSUiKID2owQ37KaaXew_49uCXP-K8TXrJn67Mpy7i2DmP1w1Yl5PEIblIbz_2-B_koIMa-zfBU4fwYGE0OkSc=w1410-h792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6" y="732878"/>
            <a:ext cx="4567773" cy="25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364088" y="5805264"/>
            <a:ext cx="331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i="1" dirty="0" smtClean="0"/>
              <a:t>Klasični malteški balkoni</a:t>
            </a:r>
            <a:endParaRPr lang="sl-SI" sz="2400" b="1" i="1" dirty="0"/>
          </a:p>
        </p:txBody>
      </p:sp>
      <p:sp>
        <p:nvSpPr>
          <p:cNvPr id="6" name="Pravokotnik 5"/>
          <p:cNvSpPr/>
          <p:nvPr/>
        </p:nvSpPr>
        <p:spPr>
          <a:xfrm>
            <a:off x="2021370" y="186441"/>
            <a:ext cx="118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i="1" dirty="0" smtClean="0"/>
              <a:t>Valletta</a:t>
            </a:r>
            <a:endParaRPr lang="sl-SI" sz="2400" b="1" i="1" dirty="0"/>
          </a:p>
        </p:txBody>
      </p:sp>
      <p:sp>
        <p:nvSpPr>
          <p:cNvPr id="7" name="Pravokotnik 6"/>
          <p:cNvSpPr/>
          <p:nvPr/>
        </p:nvSpPr>
        <p:spPr>
          <a:xfrm>
            <a:off x="2122967" y="3645023"/>
            <a:ext cx="116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i="1" dirty="0" smtClean="0"/>
              <a:t>Medina</a:t>
            </a:r>
            <a:endParaRPr lang="sl-SI" sz="2400" b="1" i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5297156" y="908720"/>
            <a:ext cx="33771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Vodeni ekskurziji:</a:t>
            </a:r>
          </a:p>
          <a:p>
            <a:endParaRPr lang="sl-SI" b="1" dirty="0" smtClean="0"/>
          </a:p>
          <a:p>
            <a:r>
              <a:rPr lang="sl-SI" b="1" dirty="0" smtClean="0"/>
              <a:t>Spoznavanje z malteško bogato zgodovino in kulturno dediščino.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4987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tja72nNPw0PucPAVThBhOhNsbBLUf6o-IqH4LiiUCe321YMge-o3V-Tv3o4IkTQi4u1uLIrrBfPHDkf-Ep3Xi8yW4ODyYWoq7sUYWZgwI-iaC0K5TfwzH47KrKHu_pNnWbJAu17Iu9PX-N3yj2yepvnjgeYhE1fkxGodUJjjTMQ0mr1qENN14o0JMwwAbi4dCwuHlK1iIo_AiqCUeGGwhMY7MkG7lCajIvtwpgyHpKswZloqywsEfiZNDZjCrrdtHl1-l-jRpMWOaqIN0FvYdMfYznTC2iTDznWSqKe0Dum7rD8Av8WEhdsC1WIG8C998CYyiLG05nXfornHIb12Dk1D8-by3ax39jtmYhyS7D_CTnBdz2vjzc8iV7ANBumVriqCycrYhUN0LjWg4M8y5wvJOYPbMy6pp108mxu-lvALF6Le65CmN-36Y5lhPnC3avkY1Ozw2jYe6y6N2Vfu1kOsy19S9w4f0SdV0c6rukIWwwhDaFRs4rfkvoOkXLn2EvIzyAeKi8TvOJgfu9mqQc7YR0fa97xrxtSKd1Bj8PBMVjtD-8je1SWTxPnHAN3cUGDki9iINgnd_pnz_1L1-_q36vWOk6gj6mXwzKxBaGJJxqh0=w1410-h792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6" y="3284984"/>
            <a:ext cx="4680520" cy="26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3.googleusercontent.com/3iDxeNE0cr1vLx55sWAOYBL9Ep_iRF4aM7AVuIeK-YSbreK_gLOin5vLD1X5fd5kQTlbGoXauQUubtO599N3TPHDRVGYcxTaUEDA6Y016CCdaZ3QhqbSfnmuTghYm7D7enhGeQ30PMF76P1sicR4AxcReaZUvzA8-0C_l2LgfZqsSEOacgk74GaziH_uj8sFyMhEj4KY7EwIUAKusqd2oRvkmaYINuYIz6fnL6becUWMV_rcsGNraCPks7AbpNb5k8UudNOQG4ICTWH2YZB-sPcmXmAdoVwZfW-HAG7VxVf_n1LVLkhvL47GUq-RNUW0Xsg5zFJ7kQvCcR9RHTwDQ2nPaYbRa9Xpafk_e3mINBah6CPu_TCGTINYTQcN6kJpEw_NS_LSsoCY2MbH7a59Qf3krw0qQ-wmNzXYGciQakrt2KQT2yJp9TT8lXBGEhuhe6-WYc5F2qS6_40XuPv8PdXM8_IKP8Pk8WJqwwkuybXfsfZzdh68JWNpR4DmGBGOvQyc6-B4oWhjkDqWa2J7wrnOfzXeORzxPLqfD_geX78u7KJK0PDRKlKaS1baMKpjx46g1N92vGTk_uFsC82Emr43QFLbYYgTrQDGZZDL7RF5huAU=w1410-h792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3" y="258332"/>
            <a:ext cx="4570363" cy="25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6084168" y="465712"/>
            <a:ext cx="2367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i="1" dirty="0"/>
              <a:t>Malta, St. </a:t>
            </a:r>
            <a:r>
              <a:rPr lang="sl-SI" sz="2400" b="1" i="1" dirty="0" err="1"/>
              <a:t>Julians</a:t>
            </a:r>
            <a:endParaRPr lang="sl-SI" sz="2400" b="1" i="1" dirty="0"/>
          </a:p>
        </p:txBody>
      </p:sp>
      <p:pic>
        <p:nvPicPr>
          <p:cNvPr id="3076" name="Picture 4" descr="https://lh3.googleusercontent.com/i17spI1FzrYG0Eo0nBemVQAzIZKNJYJs8BJFIpJc_wO3v4rXHgBWhU6TT-Z4oz9B80e6QMlqsmZKQ8VZzBFY8WXnrZEcJK_6QEAl1AE384SSGB_eurhNNImp8EhLSh_wAeOh-avSyTW7cZmavtJiRD9JDSYXFnJCQgNbt6MYT-U25xkkUYSKBl7pT4ASpVJcrwcMkRL4W7rLQ-Ky1NV6VrC4VriNxMNmk1gjYi-2XFjttt1BtL9Opa2fJxFs_aFwxGpoNQ65s31ZQncWN7puF0moECy-6w9TPsQOBgwHz5CsaXTzEX3W-vGAyUUvsKEfhDCFBCAp1tR3bnMHV4_EOlpX10J4Rkz0PAKbY2ZrzSbg2nWJ5yM7oCnE8FAz6nt84tlBNe6JgX826mCHPEWZO3OxEDcpwubOiBU7hej_1RtgN_UglaSJZ1fCE3YSsreoROiPgEeZwJQ0MsNC8MLKiwn5NvumZqks4KcIfzO0YcAnyHc3awaeqtqL6QJqZcry0rH8mjdgu3Bn6B97TurawqTWoAvSOhOqrRaLK3JOK7uQNk4FU--JINEcX1HCmjbbAaPEMzDIEFk-MfnJNsXAhMr-DqhRcOn_iy3IX9HO_36lLHjo=w1410-h792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349750" cy="24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n04WypdurZBrUL-usdjYAsjfSkM_d1e6sSymIfzDrOT5RIdLq243DRK16hZs8-tJ6fN_jf7J1s7NTHHYKMzrRa5-NsCG0CzfJXbhfY9mjnTKVUuX2WjY_ajj_DFkrhIQvbY8UX5qkDwItpoMVp5curMvknKtF_-I4TYhH_N0G42eadUy89-jm8YuWx_dK2fFe_t8kjXjUKwCc4zzS4nKtjijiUTa82dy9sFHxZkySRmEqUZWqPX5ZhT7WXXprCMFmKieAKTDAxpbSNKAIiJ3CW4F1PQF-J6rcGVicJH8c9kYHNjDqAMKt8OKJEuwEWjRQAw17n15sTl90nYkllbE33u1OLv4u4__Q0IrsdJ6MONqRTNP_p1bntn3qeUySAcQI4j7At3Cv1259Avrfix58PLcNo-xfe0ZXIa9xLmVYDIsVBfWqoe-FtQCW7hK5k5rueJ1G-G5FfxBsXBxLoRZaEvpmZm39vgriJJ0mS53kjbVthVcYyDVuZlw5ebHnN-3e4QNI1iFElY3jEDe_k_pEd3P44rj-d05iz0E4S-57YV-tiYwawsfW8XZ4C16roqPtTlZ8lyYgPfvV21-Zyhvj-L5Fjo1uB4wwe5EemsIQEtq_dhF=w1410-h792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9" y="1196752"/>
            <a:ext cx="4349750" cy="244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i="1" dirty="0" err="1" smtClean="0"/>
              <a:t>Fluency</a:t>
            </a:r>
            <a:r>
              <a:rPr lang="sl-SI" sz="2800" b="1" i="1" dirty="0" smtClean="0"/>
              <a:t> &amp; </a:t>
            </a:r>
            <a:r>
              <a:rPr lang="sl-SI" sz="2800" b="1" i="1" dirty="0" err="1" smtClean="0"/>
              <a:t>Language</a:t>
            </a:r>
            <a:r>
              <a:rPr lang="sl-SI" sz="2800" b="1" i="1" dirty="0" smtClean="0"/>
              <a:t> </a:t>
            </a:r>
            <a:r>
              <a:rPr lang="sl-SI" sz="2800" b="1" i="1" dirty="0" err="1" smtClean="0"/>
              <a:t>Development</a:t>
            </a:r>
            <a:r>
              <a:rPr lang="sl-SI" sz="2800" b="1" i="1" dirty="0" smtClean="0"/>
              <a:t> </a:t>
            </a:r>
            <a:r>
              <a:rPr lang="sl-SI" sz="2800" b="1" i="1" dirty="0" err="1" smtClean="0"/>
              <a:t>forEducational</a:t>
            </a:r>
            <a:r>
              <a:rPr lang="sl-SI" sz="2800" b="1" i="1" dirty="0" smtClean="0"/>
              <a:t> </a:t>
            </a:r>
            <a:r>
              <a:rPr lang="sl-SI" sz="2800" b="1" i="1" dirty="0" err="1"/>
              <a:t>Staff</a:t>
            </a:r>
            <a:r>
              <a:rPr lang="sl-SI" sz="2800" b="1" i="1" dirty="0"/>
              <a:t/>
            </a:r>
            <a:br>
              <a:rPr lang="sl-SI" sz="2800" b="1" i="1" dirty="0"/>
            </a:b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344" y="1034044"/>
            <a:ext cx="4129608" cy="5563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 smtClean="0"/>
              <a:t>9. 00 – 14. 30</a:t>
            </a:r>
          </a:p>
          <a:p>
            <a:r>
              <a:rPr lang="sl-SI" sz="2400" dirty="0" smtClean="0"/>
              <a:t>8 različnih tečajev</a:t>
            </a:r>
          </a:p>
          <a:p>
            <a:r>
              <a:rPr lang="sl-SI" sz="2400" dirty="0" err="1" smtClean="0"/>
              <a:t>Poglobitveni</a:t>
            </a:r>
            <a:r>
              <a:rPr lang="sl-SI" sz="2400" dirty="0" smtClean="0"/>
              <a:t> tečaj </a:t>
            </a:r>
            <a:r>
              <a:rPr lang="sl-SI" sz="2400" dirty="0" err="1" smtClean="0"/>
              <a:t>komunikacijskeih</a:t>
            </a:r>
            <a:r>
              <a:rPr lang="sl-SI" sz="2400" dirty="0" smtClean="0"/>
              <a:t> veščin: B2 nivo, predhodni test</a:t>
            </a:r>
          </a:p>
          <a:p>
            <a:r>
              <a:rPr lang="sl-SI" sz="2400" dirty="0" smtClean="0"/>
              <a:t>5 udeležencev, srednješolski profesorji: 3 iz Poljske, ena iz Španije, jaz</a:t>
            </a:r>
          </a:p>
          <a:p>
            <a:r>
              <a:rPr lang="sl-SI" sz="2400" dirty="0" smtClean="0"/>
              <a:t>Predvsem poudarek na komunikaciji, različne teme, različni učni listi, uporabni spletni naslovi</a:t>
            </a:r>
          </a:p>
          <a:p>
            <a:r>
              <a:rPr lang="sl-SI" sz="2400" dirty="0" smtClean="0"/>
              <a:t>Osvežitev formalnega komuniciranja preko             e-</a:t>
            </a:r>
            <a:r>
              <a:rPr lang="sl-SI" sz="2400" dirty="0" err="1" smtClean="0"/>
              <a:t>mailov</a:t>
            </a:r>
            <a:endParaRPr lang="sl-SI" sz="2400" dirty="0" smtClean="0"/>
          </a:p>
        </p:txBody>
      </p:sp>
      <p:pic>
        <p:nvPicPr>
          <p:cNvPr id="4" name="Picture 2" descr="https://lh3.googleusercontent.com/dYQC7wjdwUzeM6wCrO_KtIeAdA2OBtckAvNzX-oO952pJJ4uTUSYPlZlGRMIaL1uwUOpUc4pCOta2s7NUXPSKCZtYBKD7YDf6WgcHp-RxmN4L1_LBHOiPhboT03Pc51kFsorSOdKGShoaZB2dwziB8rN_qb4fxVLCEAQhJu7dU5uB_ejVTAfsPNNqBSvj9aEvul46HZNfIcdeYNFpbO59Whso6GJqvtMCdqExqSoTRFm6miShpyhP8xzbn-TftLhugWKX5y2BHDEemRYlIdRSlGaW4EzoDQgyZSOImBYMhSHz8KYXusjr4-_womi4O0vyYecC1DBeBJEm-8TkguYs_n3WmGZ91uEwceI_WUq_1BvFCXBQE5b7bNO-TLj-NsAlnwb_iYuOMKZLwyP0XARc5nIXCWAXKQyWxwCOyPft_ueZ1EN74xXOtDyX1YZkeEb2WZodP3YrQ6vtTpZGVdXn1D_eekBeB_9vmOcoIyWnvnHnheD91LvuzMQWXzyCPeHsQN_5wQV93saqmtFsYH4oo4eZqnYoYHMjYw08eLqRm2m7Wc_8beNWFqG4My5fcMD0KXolUo--y4jEMDtWNSeH2Ty7RO84C8=w1410-h792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14" y="4005064"/>
            <a:ext cx="4808138" cy="27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R4FdgntfCewjA7OQQuothIM0-0aZTRraLHuvL1DGf4nZE4WOJhbqM3k-Dt_P_G0zDtTcBQOCYRiuwlNSdKae2pWrffIeZjd7PdYpVOj_HsEcxJTWGMlCNoqBlb9CSN3JceNaOt3WHsX5ekooU1GptlrifLJ9B_cs3li7c8fbJn6aByaaboWW2zXR7ZZwAX3m2PJicyU2dl5MjGyDv_rEkLajvjPNG46rr8dxzYu25lxqmSPmXyStMI0L65lcFQeYj-h3a01Fzcm3n4tFnjzArZWwbqr-uLwSTZaMe8jyG85vHSnInbzJe9XD9tg-SORVKxg2ADJ--2BBd-5MRUMQyaz_GmzY9L43kez-46vzWBdG2b6lu8U_mf9-GfBn-mYWQ6a6nRO2tNzlCc4gE45iDr1TQheZkTYwSExicIQJf6Kmb3gTzdd0agttytK7NmN-TI2xTIQiDdzVed4dEGRcF8PlXjfnCyaQQsErVfgHHTq4t-48fx9M6u9fqWk5JNXRu934Je_nrBQRldR6T_Bc6VPKLjzJeT-v5poJnoKUvTOOzmXGFe_mptByPgZrbAARzQxbmY1tDihuPg29s66AI_VqeCiSvng=w1410-h792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14" y="1063456"/>
            <a:ext cx="4808138" cy="27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28373" r="14662" b="15909"/>
          <a:stretch/>
        </p:blipFill>
        <p:spPr bwMode="auto">
          <a:xfrm>
            <a:off x="2110709" y="2999765"/>
            <a:ext cx="7033291" cy="38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32944" r="17977" b="24822"/>
          <a:stretch/>
        </p:blipFill>
        <p:spPr bwMode="auto">
          <a:xfrm>
            <a:off x="-27176" y="0"/>
            <a:ext cx="6759415" cy="345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s://lh3.googleusercontent.com/4_ofAg-8oi-U9LjIwBld-j8PF_nObrglpSb-nGOZh5Tin0I3PQEZijwkEqcsCggY1t0KlnGtK9hiwlxvupPmyQTp1WM4ybcfsCSB3BAMMupszRJY7XzjY7WWGWYhW_J6-TkOYEUaWSdmCbT40a9cYHcHFv-BHtq94nZJ1WOJv7YDoFAat5uNc4bwc3TNZ-bHOTaAgR5n0_Thg9DHnhuW0xpmuiv1AXA6uP1lwZpaRgmJCqXuP9YzLJ99shuiSqxZ0MS1VSbLK973qxADGlGGe-9iHoRiTvmKxGSWJ1O1GBeERCWhkF0ViJ1QRLYLm6yuvNJX2a6-oTz8Ni8r-X-keV0_iLyCtwtG6Evgd9VR5HnDKJTVXZoViyAdRF1fyyipz04HDZtMJnF8DTby3Ca78yVjEtpLVTLGwZyWFdloGeGkMbdqCu1mMVH306MNWhM-mLzTw4eQ-foR3yhl7OAA1Uyrl4kSjnJSkAL7MIapSDhOE2Ln58amxtMmkBZ_LZHG0n6nqRM6km75p8d_E9pm_a5A_5iTUYOA46SgJ1k6IpPs50D9ao5or5e3Dm6i29HNdy1mrsE1Ti869CrrWYtJgnjc90CbN9c=w445-h79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839"/>
            <a:ext cx="2339752" cy="416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_FJeIcBuYgz0o4Xd5iqVcvzF3o3jlN81C7GeuOf3pdSqQMyaFrt7DyfbkB9MzZI2r_D4hOEWMwEgRRIFQ0b9NAnx2Tu7LHvQUiF7gVuOENRz6n7kC4tO7ZwILkHDrJf9yYMPMoZSlUGOzi1RwLNif7eaYx2QIaXw4hpz-SRd4V6QjsTdLQK1M9wC9EilS4mkIgju0LXDQy5_SHxDLYydmZgZ18iap5WkP1yLLbnNU5kkAw0L2kk3Aky0w6DQFqdlqWJhDLtleVAvhz1t1iAFOryFrqMXUjyUHKYuZJ7W8lQFDE-OsgMjC-3kDGo1ZkcaKhYWy047srpi46AaQ7Wx69dAaHOr9oDiQOjcg3vLO5XAxlxi2nm2PJ4wiADYzRuUTP1iOsmOZwYVgyi8VY_oJQF0f1SebbuW2fBhq9ds3TVNpmW5YaSy3wmTZOpreX_iNASPcxv8ZJ1795vmcviSc_ltaJrnPDPgY01wFQ04ildI6pg8FQdsaE8tZEknX2B0F_eEJVUezSeMHkfJ3czk7q3qsXc91rLEQXdEpu-0UIGC5XZN6Y0IuQtFHFAJvTqXpWz8DqRyNP0bpruF8YDVJaC-0hhbqC4=w445-h793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 b="24733"/>
          <a:stretch/>
        </p:blipFill>
        <p:spPr bwMode="auto">
          <a:xfrm>
            <a:off x="6819467" y="188640"/>
            <a:ext cx="2269356" cy="27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105</Words>
  <Application>Microsoft Office PowerPoint</Application>
  <PresentationFormat>Diaprojekcija na zaslonu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Fluency &amp; Language Development forEducational Staff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katarina</dc:creator>
  <cp:lastModifiedBy>katarina</cp:lastModifiedBy>
  <cp:revision>15</cp:revision>
  <dcterms:created xsi:type="dcterms:W3CDTF">2016-07-16T13:13:09Z</dcterms:created>
  <dcterms:modified xsi:type="dcterms:W3CDTF">2016-12-28T14:11:42Z</dcterms:modified>
</cp:coreProperties>
</file>