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58" r:id="rId3"/>
    <p:sldId id="297" r:id="rId4"/>
    <p:sldId id="274" r:id="rId5"/>
    <p:sldId id="278" r:id="rId6"/>
    <p:sldId id="283" r:id="rId7"/>
    <p:sldId id="287" r:id="rId8"/>
    <p:sldId id="289" r:id="rId9"/>
    <p:sldId id="291" r:id="rId10"/>
    <p:sldId id="293" r:id="rId11"/>
    <p:sldId id="294" r:id="rId12"/>
    <p:sldId id="296" r:id="rId13"/>
    <p:sldId id="298" r:id="rId14"/>
    <p:sldId id="299" r:id="rId1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62" autoAdjust="0"/>
  </p:normalViewPr>
  <p:slideViewPr>
    <p:cSldViewPr>
      <p:cViewPr>
        <p:scale>
          <a:sx n="76" d="100"/>
          <a:sy n="76" d="100"/>
        </p:scale>
        <p:origin x="-1206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57B82-B547-47B3-A244-86447FF80933}" type="datetimeFigureOut">
              <a:rPr lang="sl-SI" smtClean="0"/>
              <a:t>8.12.2016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1FC14-F473-4255-BA4E-8017FD28A0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357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Dodala</a:t>
            </a:r>
            <a:r>
              <a:rPr lang="sl-SI" baseline="0" dirty="0" smtClean="0"/>
              <a:t> slike že obstoječih projektov, ki bi jih prepletli c cilji projekta </a:t>
            </a:r>
            <a:r>
              <a:rPr lang="sl-SI" baseline="0" smtClean="0"/>
              <a:t>zdrava šola</a:t>
            </a:r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1FC14-F473-4255-BA4E-8017FD28A04A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4553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1FC14-F473-4255-BA4E-8017FD28A04A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5962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t>8.12.2016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t>8.12.2016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t>8.12.2016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t>8.12.2016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t>8.12.2016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t>8.12.2016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t>8.12.2016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t>8.12.2016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t>8.12.2016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t>8.12.2016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627A-9D96-4939-8652-21CE6A01CC59}" type="datetimeFigureOut">
              <a:rPr lang="sl-SI" smtClean="0"/>
              <a:t>8.12.2016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AD8E-E022-421D-BFC8-386B6C6588B7}" type="slidenum">
              <a:rPr lang="sl-SI" smtClean="0"/>
              <a:t>‹#›</a:t>
            </a:fld>
            <a:endParaRPr lang="sl-SI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l-SI" smtClean="0"/>
              <a:t>Kliknite ikono, če želite dodati sliko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41C627A-9D96-4939-8652-21CE6A01CC59}" type="datetimeFigureOut">
              <a:rPr lang="sl-SI" smtClean="0"/>
              <a:t>8.12.2016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B42AD8E-E022-421D-BFC8-386B6C6588B7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ctrTitle"/>
          </p:nvPr>
        </p:nvSpPr>
        <p:spPr>
          <a:xfrm>
            <a:off x="2339752" y="2564904"/>
            <a:ext cx="5976664" cy="870915"/>
          </a:xfrm>
        </p:spPr>
        <p:txBody>
          <a:bodyPr/>
          <a:lstStyle/>
          <a:p>
            <a:r>
              <a:rPr lang="sl-SI" b="1" dirty="0" smtClean="0"/>
              <a:t>AKTIVNOSTI</a:t>
            </a:r>
            <a:br>
              <a:rPr lang="sl-SI" b="1" dirty="0" smtClean="0"/>
            </a:br>
            <a:r>
              <a:rPr lang="sl-SI" b="1" dirty="0" smtClean="0"/>
              <a:t>ZDRAVE </a:t>
            </a:r>
            <a:r>
              <a:rPr lang="sl-SI" b="1" smtClean="0"/>
              <a:t>ŠOLE </a:t>
            </a:r>
            <a:br>
              <a:rPr lang="sl-SI" b="1" smtClean="0"/>
            </a:br>
            <a:r>
              <a:rPr lang="sl-SI" b="1" smtClean="0"/>
              <a:t>OŠ </a:t>
            </a:r>
            <a:r>
              <a:rPr lang="sl-SI" b="1" dirty="0" smtClean="0"/>
              <a:t>DOMŽALE</a:t>
            </a:r>
            <a:br>
              <a:rPr lang="sl-SI" b="1" dirty="0" smtClean="0"/>
            </a:br>
            <a:r>
              <a:rPr lang="sl-SI" sz="2000" dirty="0"/>
              <a:t>2016/17</a:t>
            </a:r>
            <a:r>
              <a:rPr lang="sl-SI" dirty="0"/>
              <a:t/>
            </a:r>
            <a:br>
              <a:rPr lang="sl-SI" dirty="0"/>
            </a:br>
            <a:endParaRPr lang="sl-SI" b="1" dirty="0"/>
          </a:p>
        </p:txBody>
      </p:sp>
      <p:sp>
        <p:nvSpPr>
          <p:cNvPr id="7" name="Podnaslov 6"/>
          <p:cNvSpPr>
            <a:spLocks noGrp="1"/>
          </p:cNvSpPr>
          <p:nvPr>
            <p:ph type="subTitle" idx="1"/>
          </p:nvPr>
        </p:nvSpPr>
        <p:spPr>
          <a:xfrm>
            <a:off x="2133397" y="3212976"/>
            <a:ext cx="7117180" cy="861420"/>
          </a:xfrm>
        </p:spPr>
        <p:txBody>
          <a:bodyPr/>
          <a:lstStyle/>
          <a:p>
            <a:r>
              <a:rPr lang="sl-SI" dirty="0" smtClean="0"/>
              <a:t>NACIONALNI INŠTITUT ZA JAVNO ZDRAVJE</a:t>
            </a:r>
          </a:p>
        </p:txBody>
      </p:sp>
      <p:pic>
        <p:nvPicPr>
          <p:cNvPr id="8" name="Slika 7" descr="logo vesela ol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1737861" cy="176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t="42466" r="24908" b="20205"/>
          <a:stretch/>
        </p:blipFill>
        <p:spPr bwMode="auto">
          <a:xfrm>
            <a:off x="539552" y="3933056"/>
            <a:ext cx="7966553" cy="27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9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5076056" y="1268760"/>
            <a:ext cx="3687301" cy="43393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b="1" dirty="0"/>
              <a:t>Sedmošolci</a:t>
            </a:r>
            <a:r>
              <a:rPr lang="sl-SI" dirty="0"/>
              <a:t> </a:t>
            </a:r>
            <a:r>
              <a:rPr lang="sl-SI" dirty="0" smtClean="0"/>
              <a:t>so </a:t>
            </a:r>
            <a:r>
              <a:rPr lang="sl-SI" dirty="0"/>
              <a:t>bili aktivni na delavnicah na temo »</a:t>
            </a:r>
            <a:r>
              <a:rPr lang="sl-SI" b="1" i="1" dirty="0"/>
              <a:t>Biti ali ne biti v skupini</a:t>
            </a:r>
            <a:r>
              <a:rPr lang="sl-SI" dirty="0"/>
              <a:t>«, na katerih </a:t>
            </a:r>
            <a:r>
              <a:rPr lang="sl-SI" dirty="0" smtClean="0"/>
              <a:t>so </a:t>
            </a:r>
            <a:r>
              <a:rPr lang="sl-SI" dirty="0"/>
              <a:t>se učili, kako se vključiti v skupino. Delavnice so bile zanimive, saj </a:t>
            </a:r>
            <a:r>
              <a:rPr lang="sl-SI" dirty="0" smtClean="0"/>
              <a:t>so </a:t>
            </a:r>
            <a:r>
              <a:rPr lang="sl-SI" dirty="0"/>
              <a:t>se naučili, kdaj se je pametno prilagajati skupini in kdaj se umakniti iz družbe (v primeru, da družba počne stvari, ki jih ti ne želiš, se je pametno umakniti). Ogledali </a:t>
            </a:r>
            <a:r>
              <a:rPr lang="sl-SI" dirty="0" smtClean="0"/>
              <a:t>so </a:t>
            </a:r>
            <a:r>
              <a:rPr lang="sl-SI" dirty="0"/>
              <a:t>si tudi film</a:t>
            </a:r>
            <a:r>
              <a:rPr lang="sl-SI" b="1" i="1" dirty="0"/>
              <a:t> Pobalinka.</a:t>
            </a:r>
            <a:r>
              <a:rPr lang="sl-SI" dirty="0"/>
              <a:t> 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988840"/>
            <a:ext cx="4361627" cy="2916837"/>
          </a:xfrm>
        </p:spPr>
      </p:pic>
    </p:spTree>
    <p:extLst>
      <p:ext uri="{BB962C8B-B14F-4D97-AF65-F5344CB8AC3E}">
        <p14:creationId xmlns:p14="http://schemas.microsoft.com/office/powerpoint/2010/main" val="1903889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229483" y="-18206"/>
            <a:ext cx="8892480" cy="315917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sl-SI" sz="2000" dirty="0"/>
              <a:t>Za </a:t>
            </a:r>
            <a:r>
              <a:rPr lang="sl-SI" sz="2000" b="1" dirty="0"/>
              <a:t>osmošolce</a:t>
            </a:r>
            <a:r>
              <a:rPr lang="sl-SI" sz="2000" dirty="0"/>
              <a:t> so člani društva </a:t>
            </a:r>
            <a:r>
              <a:rPr lang="sl-SI" sz="2000" dirty="0" err="1"/>
              <a:t>Humanitas</a:t>
            </a:r>
            <a:r>
              <a:rPr lang="sl-SI" sz="2000" dirty="0"/>
              <a:t> pripravili poučne </a:t>
            </a:r>
            <a:r>
              <a:rPr lang="sl-SI" sz="2000" dirty="0" smtClean="0"/>
              <a:t>delavnice o globalnem učenju. </a:t>
            </a:r>
          </a:p>
          <a:p>
            <a:pPr marL="0" indent="0" algn="just">
              <a:buNone/>
            </a:pPr>
            <a:r>
              <a:rPr lang="sl-SI" sz="2000" dirty="0" smtClean="0"/>
              <a:t>S praktično delavnico postavljanja figuric (ljudi) in gumbov (kapitala) na zemljevid </a:t>
            </a:r>
            <a:r>
              <a:rPr lang="sl-SI" sz="2000" dirty="0" err="1" smtClean="0"/>
              <a:t>vseta</a:t>
            </a:r>
            <a:r>
              <a:rPr lang="sl-SI" sz="2000" dirty="0" smtClean="0"/>
              <a:t> so učenci sami ugotovili</a:t>
            </a:r>
            <a:r>
              <a:rPr lang="sl-SI" sz="2000" dirty="0"/>
              <a:t>, da so največje pridelovalke hrane Brazilija, Vzhodna in Zahodna Afrika ter Japonska in Kitajska, največji porabniki pa so ljudje iz Evrope in Severne Amerike</a:t>
            </a:r>
            <a:r>
              <a:rPr lang="sl-SI" sz="2000" dirty="0" smtClean="0"/>
              <a:t>. Bogastvo pa je na žalost porazdeljeno ravno nasprotno.</a:t>
            </a:r>
            <a:endParaRPr lang="sl-SI" sz="2000" dirty="0"/>
          </a:p>
        </p:txBody>
      </p:sp>
      <p:pic>
        <p:nvPicPr>
          <p:cNvPr id="6" name="Ograda vsebin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64491"/>
            <a:ext cx="4038600" cy="2700813"/>
          </a:xfrm>
        </p:spPr>
      </p:pic>
      <p:pic>
        <p:nvPicPr>
          <p:cNvPr id="7" name="Ograda vsebin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64491"/>
            <a:ext cx="4038600" cy="2700813"/>
          </a:xfrm>
        </p:spPr>
      </p:pic>
    </p:spTree>
    <p:extLst>
      <p:ext uri="{BB962C8B-B14F-4D97-AF65-F5344CB8AC3E}">
        <p14:creationId xmlns:p14="http://schemas.microsoft.com/office/powerpoint/2010/main" val="3151858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0" y="116632"/>
            <a:ext cx="3851920" cy="38884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l-SI" b="1" dirty="0"/>
              <a:t>Devetošolci</a:t>
            </a:r>
            <a:r>
              <a:rPr lang="sl-SI" dirty="0"/>
              <a:t> </a:t>
            </a:r>
            <a:r>
              <a:rPr lang="sl-SI" dirty="0" smtClean="0"/>
              <a:t>so </a:t>
            </a:r>
            <a:r>
              <a:rPr lang="sl-SI" dirty="0"/>
              <a:t>prisluhnili predavanju okoljevarstvenika Antona Komata, </a:t>
            </a:r>
            <a:r>
              <a:rPr lang="sl-SI" dirty="0" smtClean="0"/>
              <a:t>ki jim </a:t>
            </a:r>
            <a:r>
              <a:rPr lang="sl-SI" dirty="0"/>
              <a:t>je povedal  veliko zanimivega o samooskrbi. </a:t>
            </a:r>
            <a:endParaRPr lang="sl-SI" dirty="0" smtClean="0"/>
          </a:p>
          <a:p>
            <a:pPr marL="0" indent="0" algn="just">
              <a:buNone/>
            </a:pPr>
            <a:r>
              <a:rPr lang="sl-SI" dirty="0" smtClean="0"/>
              <a:t>Samooskrba </a:t>
            </a:r>
            <a:r>
              <a:rPr lang="sl-SI" dirty="0"/>
              <a:t>na Slovenskem od leta 2000 vztrajno pada, zato je pomembno, da smo seznanjeni s tem vedno večjim </a:t>
            </a:r>
            <a:r>
              <a:rPr lang="sl-SI" dirty="0" smtClean="0"/>
              <a:t>problemom. </a:t>
            </a:r>
          </a:p>
          <a:p>
            <a:pPr marL="0" indent="0" algn="just">
              <a:buNone/>
            </a:pPr>
            <a:r>
              <a:rPr lang="sl-SI" dirty="0" smtClean="0"/>
              <a:t>Vzrok </a:t>
            </a:r>
            <a:r>
              <a:rPr lang="sl-SI" dirty="0"/>
              <a:t>za nizko samooskrbo v Sloveniji je cenejša cena uvožene hrane, posledično pa nižja samooskrba. </a:t>
            </a:r>
          </a:p>
          <a:p>
            <a:endParaRPr lang="sl-SI" dirty="0"/>
          </a:p>
        </p:txBody>
      </p:sp>
      <p:pic>
        <p:nvPicPr>
          <p:cNvPr id="7" name="Ograda vsebin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8"/>
            <a:ext cx="3168352" cy="2448272"/>
          </a:xfrm>
        </p:spPr>
      </p:pic>
      <p:pic>
        <p:nvPicPr>
          <p:cNvPr id="5" name="Ograda vseb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29" y="1484784"/>
            <a:ext cx="3284871" cy="2196757"/>
          </a:xfrm>
          <a:prstGeom prst="rect">
            <a:avLst/>
          </a:prstGeom>
        </p:spPr>
      </p:pic>
      <p:pic>
        <p:nvPicPr>
          <p:cNvPr id="6" name="Ograda vseb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97" y="80474"/>
            <a:ext cx="3367667" cy="2252127"/>
          </a:xfrm>
          <a:prstGeom prst="rect">
            <a:avLst/>
          </a:prstGeom>
        </p:spPr>
      </p:pic>
      <p:sp>
        <p:nvSpPr>
          <p:cNvPr id="8" name="Ograda vsebine 2"/>
          <p:cNvSpPr txBox="1">
            <a:spLocks/>
          </p:cNvSpPr>
          <p:nvPr/>
        </p:nvSpPr>
        <p:spPr>
          <a:xfrm>
            <a:off x="4716016" y="3933056"/>
            <a:ext cx="4320480" cy="270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 charset="2"/>
              <a:buNone/>
            </a:pPr>
            <a:r>
              <a:rPr lang="sl-SI" smtClean="0"/>
              <a:t>Po predavanju so učenci 9. b z razrednikom izdelovali domače kreme. Pri domačih kremah je zelo pomembno, da poznamo sestavine, saj industrijske kreme vsebujejo veliko kemičnih dodatkov, ki lahko povzročijo različne stranske učinke. </a:t>
            </a:r>
          </a:p>
          <a:p>
            <a:pPr marL="0" indent="0" algn="just">
              <a:buFont typeface="Wingdings 2" charset="2"/>
              <a:buNone/>
            </a:pPr>
            <a:r>
              <a:rPr lang="sl-SI" smtClean="0"/>
              <a:t>Izdelali so smrekovo in kostanjevo kremo, ki sta obe zelo uporabni.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8505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755576" y="332656"/>
            <a:ext cx="7739022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4400" b="1" dirty="0" smtClean="0"/>
              <a:t>KOTIČEK ZDRAVE ŠOLE</a:t>
            </a:r>
            <a:endParaRPr lang="sl-SI" sz="4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22969" b="14357"/>
          <a:stretch/>
        </p:blipFill>
        <p:spPr bwMode="auto">
          <a:xfrm>
            <a:off x="34830" y="1409615"/>
            <a:ext cx="5948291" cy="449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t="3975" r="4684" b="6185"/>
          <a:stretch/>
        </p:blipFill>
        <p:spPr bwMode="auto">
          <a:xfrm>
            <a:off x="6171831" y="1772815"/>
            <a:ext cx="2972169" cy="413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91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2123728" y="188640"/>
            <a:ext cx="4896544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4400" b="1" dirty="0" smtClean="0"/>
              <a:t>EKO KOTIČEK</a:t>
            </a:r>
            <a:endParaRPr lang="sl-SI" sz="4400" b="1" dirty="0"/>
          </a:p>
        </p:txBody>
      </p:sp>
      <p:pic>
        <p:nvPicPr>
          <p:cNvPr id="2050" name="Picture 2" descr="razno 2011 0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22604" r="5047" b="7157"/>
          <a:stretch/>
        </p:blipFill>
        <p:spPr bwMode="auto">
          <a:xfrm>
            <a:off x="313150" y="1113115"/>
            <a:ext cx="5185775" cy="345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37749" b="6951"/>
          <a:stretch/>
        </p:blipFill>
        <p:spPr bwMode="auto">
          <a:xfrm>
            <a:off x="4932040" y="3959866"/>
            <a:ext cx="3964143" cy="261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9858" r="3233" b="23323"/>
          <a:stretch/>
        </p:blipFill>
        <p:spPr bwMode="auto">
          <a:xfrm>
            <a:off x="6372200" y="980728"/>
            <a:ext cx="1989412" cy="276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400" b="1" dirty="0" smtClean="0"/>
              <a:t>Kaj je zdrava šola?</a:t>
            </a:r>
            <a:endParaRPr lang="sl-SI" sz="44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2800" dirty="0" smtClean="0"/>
              <a:t>To je šola, ki </a:t>
            </a:r>
            <a:r>
              <a:rPr lang="sl-SI" sz="2800" b="1" dirty="0" smtClean="0"/>
              <a:t>NAČRTNO in USMERJENO PROMOVIRA ZDRAVJE</a:t>
            </a:r>
            <a:r>
              <a:rPr lang="sl-SI" sz="2800" dirty="0" smtClean="0"/>
              <a:t> učencev, zaposlenih, staršev in širše lokalne skupnosti na vseh področjih (telesnem, duševnem, socialnem in okoljskem).</a:t>
            </a:r>
            <a:endParaRPr lang="sl-SI" sz="2800" dirty="0"/>
          </a:p>
        </p:txBody>
      </p:sp>
      <p:pic>
        <p:nvPicPr>
          <p:cNvPr id="4" name="Slika 3" descr="logo vesela ol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96752"/>
            <a:ext cx="1728192" cy="1674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81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125113" cy="924475"/>
          </a:xfrm>
        </p:spPr>
        <p:txBody>
          <a:bodyPr>
            <a:noAutofit/>
          </a:bodyPr>
          <a:lstStyle/>
          <a:p>
            <a:r>
              <a:rPr lang="sl-SI" b="1" dirty="0" smtClean="0"/>
              <a:t>Zakaj je OŠ Domžale postala članica mreže ZDRAVIH ŠOL?</a:t>
            </a:r>
            <a:endParaRPr lang="sl-SI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7504" y="1556792"/>
            <a:ext cx="8856984" cy="518457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sl-SI" sz="2900" b="1" dirty="0" smtClean="0"/>
              <a:t>Zato, ker že sedaj IZVAJAMO ŠTEVILNE DEJAVNOSTI in preko njih PROMOVIRAMO ZDRAVJE prav na vseh področjih:</a:t>
            </a:r>
          </a:p>
          <a:p>
            <a:pPr algn="just"/>
            <a:endParaRPr lang="sl-SI" sz="2400" dirty="0" smtClean="0"/>
          </a:p>
          <a:p>
            <a:pPr algn="just"/>
            <a:r>
              <a:rPr lang="sl-SI" sz="2400" b="1" dirty="0" smtClean="0"/>
              <a:t>Proaktivne in preventivne dejavnosti </a:t>
            </a:r>
            <a:r>
              <a:rPr lang="sl-SI" sz="2400" dirty="0" smtClean="0"/>
              <a:t>(delavnice o alkoholu, drogi, zasvojenostih, spolnosti – sodelovanje z nevladnimi organizacijami);</a:t>
            </a:r>
          </a:p>
          <a:p>
            <a:pPr algn="just"/>
            <a:r>
              <a:rPr lang="sl-SI" sz="2400" b="1" dirty="0" smtClean="0"/>
              <a:t>Okoljski projekti </a:t>
            </a:r>
            <a:r>
              <a:rPr lang="sl-SI" sz="2400" dirty="0" smtClean="0"/>
              <a:t>(</a:t>
            </a:r>
            <a:r>
              <a:rPr lang="sl-SI" sz="2400" dirty="0" err="1" smtClean="0"/>
              <a:t>Ekošola</a:t>
            </a:r>
            <a:r>
              <a:rPr lang="sl-SI" sz="2400" dirty="0" smtClean="0"/>
              <a:t>, Šolski </a:t>
            </a:r>
            <a:r>
              <a:rPr lang="sl-SI" sz="2400" dirty="0" err="1" smtClean="0"/>
              <a:t>ekovrt</a:t>
            </a:r>
            <a:r>
              <a:rPr lang="sl-SI" sz="2400" dirty="0" smtClean="0"/>
              <a:t>,Planetu Zemlja prijazna šola);</a:t>
            </a:r>
          </a:p>
          <a:p>
            <a:pPr algn="just"/>
            <a:r>
              <a:rPr lang="sl-SI" sz="2400" b="1" dirty="0" smtClean="0"/>
              <a:t>Zdrava prehrana </a:t>
            </a:r>
            <a:r>
              <a:rPr lang="sl-SI" sz="2400" dirty="0" smtClean="0"/>
              <a:t>(Slovenski tradicionalni zajtrk, Shema šolskega sadja in zelenjave, vključevanje ekološke prehrane…);</a:t>
            </a:r>
          </a:p>
          <a:p>
            <a:pPr algn="just"/>
            <a:r>
              <a:rPr lang="sl-SI" sz="2400" b="1" dirty="0" smtClean="0"/>
              <a:t>Športne dejavnosti </a:t>
            </a:r>
            <a:r>
              <a:rPr lang="sl-SI" sz="2400" dirty="0" smtClean="0"/>
              <a:t>(športni dnevi, športna tekmovanja, raznovrstne športno obarvane interesne dejavnosti, Zdrav življenjski slog;</a:t>
            </a:r>
          </a:p>
          <a:p>
            <a:pPr algn="just"/>
            <a:r>
              <a:rPr lang="sl-SI" sz="2400" b="1" dirty="0" smtClean="0"/>
              <a:t>Humanitarne dejavnosti in oplemenitenje medsebojnih odnosov </a:t>
            </a:r>
            <a:r>
              <a:rPr lang="sl-SI" sz="2400" dirty="0" smtClean="0"/>
              <a:t>(Prostovoljstvo, Sadeži družbe, MEPI, Šolska skupnost, medgeneracijsko sodelovanje, različne humanitarne akcije, različni tabori za učence, doživljajski vikend za učitelje);</a:t>
            </a:r>
          </a:p>
          <a:p>
            <a:pPr algn="just"/>
            <a:r>
              <a:rPr lang="sl-SI" sz="2400" b="1" dirty="0" smtClean="0"/>
              <a:t>Zdravstvena vzgoja </a:t>
            </a:r>
            <a:r>
              <a:rPr lang="sl-SI" sz="2400" dirty="0" smtClean="0"/>
              <a:t>(zdravniški in zobozdravniški pregledi ter zdravstvena vzgoja – predavanje v ZD, ND: prva pomoč, spolna vzgoja).</a:t>
            </a:r>
          </a:p>
          <a:p>
            <a:pPr algn="just"/>
            <a:r>
              <a:rPr lang="sl-SI" sz="2400" dirty="0" smtClean="0"/>
              <a:t>Vključevanje vsebin </a:t>
            </a:r>
            <a:r>
              <a:rPr lang="sl-SI" sz="2400" b="1" dirty="0" smtClean="0"/>
              <a:t>promocije zdravja v pouk (RS, OPB, šport, gos, </a:t>
            </a:r>
            <a:r>
              <a:rPr lang="sl-SI" sz="2400" b="1" dirty="0" err="1" smtClean="0"/>
              <a:t>bio</a:t>
            </a:r>
            <a:r>
              <a:rPr lang="sl-SI" sz="2400" b="1" dirty="0" smtClean="0"/>
              <a:t>, izbirni predmeti …)</a:t>
            </a:r>
          </a:p>
        </p:txBody>
      </p:sp>
    </p:spTree>
    <p:extLst>
      <p:ext uri="{BB962C8B-B14F-4D97-AF65-F5344CB8AC3E}">
        <p14:creationId xmlns:p14="http://schemas.microsoft.com/office/powerpoint/2010/main" val="197825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125113" cy="924475"/>
          </a:xfrm>
        </p:spPr>
        <p:txBody>
          <a:bodyPr/>
          <a:lstStyle/>
          <a:p>
            <a:r>
              <a:rPr lang="sl-SI" b="1" dirty="0" smtClean="0">
                <a:solidFill>
                  <a:srgbClr val="00B050"/>
                </a:solidFill>
              </a:rPr>
              <a:t>SOBOTNI DRUŽINSKI POHOD</a:t>
            </a:r>
            <a:endParaRPr lang="sl-SI" b="1" dirty="0">
              <a:solidFill>
                <a:srgbClr val="00B05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1341017"/>
            <a:ext cx="4661047" cy="405143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sl-SI" dirty="0" smtClean="0"/>
              <a:t>V soboto, </a:t>
            </a:r>
            <a:r>
              <a:rPr lang="sl-SI" b="1" dirty="0" smtClean="0"/>
              <a:t>15. oktobra 2016 </a:t>
            </a:r>
            <a:r>
              <a:rPr lang="sl-SI" dirty="0" smtClean="0"/>
              <a:t>smo organizirali</a:t>
            </a:r>
            <a:r>
              <a:rPr lang="sl-SI" b="1" dirty="0" smtClean="0"/>
              <a:t> PRVI sobotni družinski pohod do </a:t>
            </a:r>
            <a:r>
              <a:rPr lang="sl-SI" b="1" u="sng" dirty="0" err="1"/>
              <a:t>Phliškega</a:t>
            </a:r>
            <a:r>
              <a:rPr lang="sl-SI" b="1" u="sng" dirty="0"/>
              <a:t> bajerja.</a:t>
            </a:r>
            <a:r>
              <a:rPr lang="sl-SI" b="1" dirty="0"/>
              <a:t> </a:t>
            </a:r>
            <a:endParaRPr lang="sl-SI" dirty="0"/>
          </a:p>
          <a:p>
            <a:pPr algn="just"/>
            <a:endParaRPr lang="sl-SI" dirty="0" smtClean="0"/>
          </a:p>
          <a:p>
            <a:pPr algn="just"/>
            <a:r>
              <a:rPr lang="sl-SI" dirty="0" smtClean="0"/>
              <a:t>29 učencev, staršev in učiteljev. </a:t>
            </a:r>
            <a:r>
              <a:rPr lang="sl-SI" dirty="0"/>
              <a:t> </a:t>
            </a:r>
            <a:endParaRPr lang="sl-SI" dirty="0" smtClean="0"/>
          </a:p>
          <a:p>
            <a:pPr algn="just"/>
            <a:endParaRPr lang="sl-SI" dirty="0"/>
          </a:p>
          <a:p>
            <a:pPr algn="just"/>
            <a:r>
              <a:rPr lang="sl-SI" dirty="0" smtClean="0"/>
              <a:t>Pot jih je </a:t>
            </a:r>
            <a:r>
              <a:rPr lang="sl-SI" dirty="0"/>
              <a:t>vodila po mengeškem hribu </a:t>
            </a:r>
            <a:r>
              <a:rPr lang="sl-SI" dirty="0" err="1"/>
              <a:t>Gobavica</a:t>
            </a:r>
            <a:r>
              <a:rPr lang="sl-SI" dirty="0"/>
              <a:t>. Del </a:t>
            </a:r>
            <a:r>
              <a:rPr lang="sl-SI" dirty="0" smtClean="0"/>
              <a:t>poti so </a:t>
            </a:r>
            <a:r>
              <a:rPr lang="sl-SI" dirty="0"/>
              <a:t>prehodili po tako imenovani »Funtkovi poti« in nato zavili proti Šinkovemu </a:t>
            </a:r>
            <a:r>
              <a:rPr lang="sl-SI" dirty="0" err="1"/>
              <a:t>turnu</a:t>
            </a:r>
            <a:r>
              <a:rPr lang="sl-SI" dirty="0"/>
              <a:t> do </a:t>
            </a:r>
            <a:r>
              <a:rPr lang="sl-SI" dirty="0" err="1"/>
              <a:t>Phliškega</a:t>
            </a:r>
            <a:r>
              <a:rPr lang="sl-SI" dirty="0"/>
              <a:t> bajerja, kjer s</a:t>
            </a:r>
            <a:r>
              <a:rPr lang="sl-SI" dirty="0" smtClean="0"/>
              <a:t>o </a:t>
            </a:r>
            <a:r>
              <a:rPr lang="sl-SI" dirty="0"/>
              <a:t>imeli malico iz nahrbtnika. Vračali </a:t>
            </a:r>
            <a:r>
              <a:rPr lang="sl-SI" dirty="0" smtClean="0"/>
              <a:t>se </a:t>
            </a:r>
            <a:r>
              <a:rPr lang="sl-SI" dirty="0" err="1" smtClean="0"/>
              <a:t>se</a:t>
            </a:r>
            <a:r>
              <a:rPr lang="sl-SI" dirty="0" smtClean="0"/>
              <a:t> </a:t>
            </a:r>
            <a:r>
              <a:rPr lang="sl-SI" dirty="0"/>
              <a:t>po grebenski poti na Mengeško kočo, </a:t>
            </a:r>
            <a:r>
              <a:rPr lang="sl-SI" dirty="0" smtClean="0"/>
              <a:t>kjer so </a:t>
            </a:r>
            <a:r>
              <a:rPr lang="sl-SI" dirty="0"/>
              <a:t>imeli kratek postanek in nato </a:t>
            </a:r>
            <a:r>
              <a:rPr lang="sl-SI" dirty="0" smtClean="0"/>
              <a:t>nadaljevali do </a:t>
            </a:r>
            <a:r>
              <a:rPr lang="sl-SI" dirty="0"/>
              <a:t>izhodišča</a:t>
            </a:r>
            <a:r>
              <a:rPr lang="sl-SI" dirty="0" smtClean="0"/>
              <a:t>.</a:t>
            </a:r>
          </a:p>
          <a:p>
            <a:pPr algn="just"/>
            <a:endParaRPr lang="sl-SI" dirty="0" smtClean="0"/>
          </a:p>
          <a:p>
            <a:pPr algn="just"/>
            <a:r>
              <a:rPr lang="sl-SI" b="1" dirty="0" smtClean="0"/>
              <a:t>Kljub zelo slabemu, deževnemu vremenu je skupina doživela športno in zabavno dopoldne.</a:t>
            </a:r>
            <a:endParaRPr lang="sl-SI" b="1" dirty="0"/>
          </a:p>
          <a:p>
            <a:pPr algn="just"/>
            <a:endParaRPr lang="sl-SI" dirty="0"/>
          </a:p>
        </p:txBody>
      </p:sp>
      <p:pic>
        <p:nvPicPr>
          <p:cNvPr id="4" name="Ograda vseb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25632"/>
          <a:stretch/>
        </p:blipFill>
        <p:spPr>
          <a:xfrm>
            <a:off x="827584" y="5301208"/>
            <a:ext cx="3168352" cy="1465546"/>
          </a:xfrm>
          <a:prstGeom prst="rect">
            <a:avLst/>
          </a:prstGeom>
        </p:spPr>
      </p:pic>
      <p:pic>
        <p:nvPicPr>
          <p:cNvPr id="5" name="Ograda vseb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47" y="1556791"/>
            <a:ext cx="3096727" cy="2075775"/>
          </a:xfrm>
          <a:prstGeom prst="rect">
            <a:avLst/>
          </a:prstGeom>
        </p:spPr>
      </p:pic>
      <p:pic>
        <p:nvPicPr>
          <p:cNvPr id="8" name="Ograda vseb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10" y="3068960"/>
            <a:ext cx="2667029" cy="1787743"/>
          </a:xfrm>
          <a:prstGeom prst="rect">
            <a:avLst/>
          </a:prstGeom>
        </p:spPr>
      </p:pic>
      <p:pic>
        <p:nvPicPr>
          <p:cNvPr id="9" name="Ograda vsebin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r="9162" b="12249"/>
          <a:stretch/>
        </p:blipFill>
        <p:spPr>
          <a:xfrm>
            <a:off x="4627982" y="4482468"/>
            <a:ext cx="3096727" cy="23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53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568952" cy="1339551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00B050"/>
                </a:solidFill>
              </a:rPr>
              <a:t>DELAVNICA PRIPRAVE ZELIŠČNIH SOLI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1556792"/>
            <a:ext cx="5194920" cy="453650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sl-SI" dirty="0"/>
          </a:p>
          <a:p>
            <a:pPr algn="just"/>
            <a:r>
              <a:rPr lang="sl-SI" sz="7200" dirty="0"/>
              <a:t>V ponedeljek, </a:t>
            </a:r>
            <a:r>
              <a:rPr lang="sl-SI" sz="7200" b="1" dirty="0"/>
              <a:t>24. 10. 2016</a:t>
            </a:r>
            <a:r>
              <a:rPr lang="sl-SI" sz="7200" dirty="0"/>
              <a:t>, je v gospodinjski učilnici na OŠ Domžale potekala </a:t>
            </a:r>
            <a:r>
              <a:rPr lang="sl-SI" sz="7200" b="1" dirty="0"/>
              <a:t>delavnica priprave zeliščnih soli</a:t>
            </a:r>
            <a:r>
              <a:rPr lang="sl-SI" sz="7200" dirty="0"/>
              <a:t>, ki jo je vodila ga. Sabina Grošelj</a:t>
            </a:r>
            <a:r>
              <a:rPr lang="sl-SI" sz="7200" dirty="0" smtClean="0"/>
              <a:t>.	</a:t>
            </a:r>
            <a:endParaRPr lang="sl-SI" sz="7200" dirty="0"/>
          </a:p>
          <a:p>
            <a:r>
              <a:rPr lang="sl-SI" sz="7200" dirty="0"/>
              <a:t>Delavnice se je udeležila pisana medgeneracijska druščina starih staršev, staršev, otrok in učiteljic, ki so z veseljem sprejemali zanimive napotke o uporabi različnih vrst posušenih zelišč v prehrani. Otroci so nato zmešali v mešalniku različne vrste zelišč in pripravili zeliščno sol s kvalitetno morsko slovensko soljo iz Sečoveljskih solin</a:t>
            </a:r>
            <a:r>
              <a:rPr lang="sl-SI" sz="7200" dirty="0" smtClean="0"/>
              <a:t>.	</a:t>
            </a:r>
            <a:r>
              <a:rPr lang="sl-SI" sz="7200" dirty="0"/>
              <a:t/>
            </a:r>
            <a:br>
              <a:rPr lang="sl-SI" sz="7200" dirty="0"/>
            </a:br>
            <a:endParaRPr lang="sl-SI" sz="7200" dirty="0"/>
          </a:p>
          <a:p>
            <a:r>
              <a:rPr lang="sl-SI" sz="7200" dirty="0"/>
              <a:t>Zeliščno sol </a:t>
            </a:r>
            <a:r>
              <a:rPr lang="sl-SI" sz="7200" dirty="0" smtClean="0"/>
              <a:t>so </a:t>
            </a:r>
            <a:r>
              <a:rPr lang="sl-SI" sz="7200" dirty="0"/>
              <a:t>primešali maslu ter kisli smetani in </a:t>
            </a:r>
            <a:r>
              <a:rPr lang="sl-SI" sz="7200" dirty="0" smtClean="0"/>
              <a:t>skuti ter </a:t>
            </a:r>
            <a:r>
              <a:rPr lang="sl-SI" sz="7200" dirty="0"/>
              <a:t>tako pripravili slastne namaze, ki </a:t>
            </a:r>
            <a:r>
              <a:rPr lang="sl-SI" sz="7200" dirty="0" smtClean="0"/>
              <a:t>so </a:t>
            </a:r>
            <a:r>
              <a:rPr lang="sl-SI" sz="7200" dirty="0"/>
              <a:t>jih z užitkom poskusili. Ga. </a:t>
            </a:r>
            <a:r>
              <a:rPr lang="sl-SI" sz="7200" dirty="0" smtClean="0"/>
              <a:t>Grošelj jim </a:t>
            </a:r>
            <a:r>
              <a:rPr lang="sl-SI" sz="7200" dirty="0"/>
              <a:t>je postregla tudi z odličnim domačim metinim in bezgovim sokom</a:t>
            </a:r>
            <a:r>
              <a:rPr lang="sl-SI" sz="7200" dirty="0" smtClean="0"/>
              <a:t>.	</a:t>
            </a:r>
            <a:r>
              <a:rPr lang="sl-SI" sz="7200" dirty="0"/>
              <a:t/>
            </a:r>
            <a:br>
              <a:rPr lang="sl-SI" sz="7200" dirty="0"/>
            </a:br>
            <a:endParaRPr lang="sl-SI" sz="7200" dirty="0"/>
          </a:p>
          <a:p>
            <a:pPr algn="just"/>
            <a:r>
              <a:rPr lang="sl-SI" sz="7200" dirty="0"/>
              <a:t>Delavnica je bila odlična promocija zdravja in dobrih okusov.</a:t>
            </a:r>
          </a:p>
        </p:txBody>
      </p:sp>
      <p:pic>
        <p:nvPicPr>
          <p:cNvPr id="4" name="Ograda vseb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54980"/>
            <a:ext cx="3678560" cy="2066351"/>
          </a:xfrm>
          <a:prstGeom prst="rect">
            <a:avLst/>
          </a:prstGeom>
        </p:spPr>
      </p:pic>
      <p:pic>
        <p:nvPicPr>
          <p:cNvPr id="5" name="Ograda vseb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74339"/>
            <a:ext cx="2753037" cy="1546459"/>
          </a:xfrm>
          <a:prstGeom prst="rect">
            <a:avLst/>
          </a:prstGeom>
        </p:spPr>
      </p:pic>
      <p:pic>
        <p:nvPicPr>
          <p:cNvPr id="6" name="Ograda vseb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t="19398"/>
          <a:stretch/>
        </p:blipFill>
        <p:spPr>
          <a:xfrm>
            <a:off x="5308848" y="5006966"/>
            <a:ext cx="3835152" cy="182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9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-5613"/>
            <a:ext cx="7125113" cy="924475"/>
          </a:xfrm>
        </p:spPr>
        <p:txBody>
          <a:bodyPr/>
          <a:lstStyle/>
          <a:p>
            <a:r>
              <a:rPr lang="sl-SI" dirty="0" smtClean="0"/>
              <a:t>ZDRAV EKO DAN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7504" y="692696"/>
            <a:ext cx="8856984" cy="2160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Na dan slovenske hrane in tradicionalnega slovenskega zajtrka</a:t>
            </a:r>
            <a:r>
              <a:rPr lang="sl-SI" b="1" dirty="0"/>
              <a:t>, v petek, 18. 11. 2016, </a:t>
            </a:r>
            <a:r>
              <a:rPr lang="sl-SI" dirty="0"/>
              <a:t>je na OŠ Domžale in PŠ Ihan potekal ZDRAV EKODAN.</a:t>
            </a:r>
            <a:r>
              <a:rPr lang="sl-SI" b="1" dirty="0"/>
              <a:t> Ta dan dejavnosti je osrednji dogodek dveh krovnih projektov naše šole, ZDRAVE ŠOLE in EKOŠOLE. Letos je bil poudarek na zdravi in lokalno pridelani hrani, pomenu gibanja in pozitivnih medsebojnih </a:t>
            </a:r>
            <a:r>
              <a:rPr lang="sl-SI" b="1" dirty="0" smtClean="0"/>
              <a:t>odnosih</a:t>
            </a:r>
            <a:r>
              <a:rPr lang="sl-SI" b="1" dirty="0"/>
              <a:t>.</a:t>
            </a:r>
            <a:endParaRPr lang="sl-SI" dirty="0" smtClean="0"/>
          </a:p>
        </p:txBody>
      </p:sp>
      <p:sp>
        <p:nvSpPr>
          <p:cNvPr id="4" name="Pravokotnik 3"/>
          <p:cNvSpPr/>
          <p:nvPr/>
        </p:nvSpPr>
        <p:spPr>
          <a:xfrm>
            <a:off x="4142167" y="4549676"/>
            <a:ext cx="50040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/>
          </a:p>
          <a:p>
            <a:r>
              <a:rPr lang="sl-SI" dirty="0"/>
              <a:t>Sledil je ogled	 akrobatskega nastopa bivšega učenca naše šole, </a:t>
            </a:r>
            <a:r>
              <a:rPr lang="sl-SI" b="1" dirty="0"/>
              <a:t>Jana Simona,</a:t>
            </a:r>
            <a:r>
              <a:rPr lang="sl-SI" dirty="0"/>
              <a:t> ki je imel v otroštvu hude težave z astmo. Potem ko se je odločil za zdravo športno življenje, je bolezen izzvenela. Nastopil je na bradlji in drogu ter nas navdušil s svojimi	 akrobacijami.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25385" y="5125253"/>
            <a:ext cx="38265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Učenci so letošnji </a:t>
            </a:r>
            <a:r>
              <a:rPr lang="sl-SI" dirty="0" err="1"/>
              <a:t>ekodan</a:t>
            </a:r>
            <a:r>
              <a:rPr lang="sl-SI" dirty="0"/>
              <a:t> začeli zjutraj s </a:t>
            </a:r>
            <a:r>
              <a:rPr lang="sl-SI" b="1" dirty="0"/>
              <a:t>tradicionalnim slovenskim zajtrkom</a:t>
            </a:r>
            <a:r>
              <a:rPr lang="sl-SI" dirty="0"/>
              <a:t>, ki je sestavljen iz domačega kruha, masla, medu, mleka in ekološko pridelanega jabolka. </a:t>
            </a:r>
          </a:p>
        </p:txBody>
      </p:sp>
      <p:pic>
        <p:nvPicPr>
          <p:cNvPr id="6" name="Ograda vsebin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36608"/>
            <a:ext cx="3229211" cy="215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grada vseb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38928"/>
            <a:ext cx="3456384" cy="2311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5323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5436096" y="1979412"/>
            <a:ext cx="3471277" cy="40513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b="1" dirty="0" smtClean="0"/>
              <a:t>Učenci na razredni stopnji </a:t>
            </a:r>
            <a:r>
              <a:rPr lang="sl-SI" dirty="0" smtClean="0"/>
              <a:t>so </a:t>
            </a:r>
            <a:r>
              <a:rPr lang="sl-SI" dirty="0"/>
              <a:t>se ta dan veliko pogovarjali o zdravi </a:t>
            </a:r>
            <a:r>
              <a:rPr lang="sl-SI" dirty="0" smtClean="0"/>
              <a:t>hrani in gibanju.</a:t>
            </a:r>
          </a:p>
          <a:p>
            <a:pPr marL="0" indent="0" algn="just">
              <a:buNone/>
            </a:pPr>
            <a:r>
              <a:rPr lang="sl-SI" dirty="0" smtClean="0"/>
              <a:t>Tudi </a:t>
            </a:r>
            <a:r>
              <a:rPr lang="sl-SI" dirty="0"/>
              <a:t>o </a:t>
            </a:r>
            <a:r>
              <a:rPr lang="sl-SI" dirty="0" smtClean="0"/>
              <a:t>čebelah učenci </a:t>
            </a:r>
            <a:r>
              <a:rPr lang="sl-SI" dirty="0"/>
              <a:t>že marsikaj vedo, a so jim fantje iz čebelarskega krožka kljub temu povedali marsikaj novega o teh pridnih žuželkah, nato pa so si ogledali še film o kranjski sivki. Za zaključek so v zvezke narisali čebelnjak.</a:t>
            </a:r>
          </a:p>
          <a:p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4038600" cy="2700813"/>
          </a:xfrm>
        </p:spPr>
      </p:pic>
      <p:pic>
        <p:nvPicPr>
          <p:cNvPr id="6" name="Ograda vseb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2"/>
            <a:ext cx="4038600" cy="27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50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67544" y="332657"/>
            <a:ext cx="7920880" cy="2376263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sl-SI" sz="3000" b="1" dirty="0"/>
              <a:t>Petošolci</a:t>
            </a:r>
            <a:r>
              <a:rPr lang="sl-SI" sz="3000" dirty="0"/>
              <a:t> so v okviru zdravega </a:t>
            </a:r>
            <a:r>
              <a:rPr lang="sl-SI" sz="3000" dirty="0" err="1"/>
              <a:t>ekodne</a:t>
            </a:r>
            <a:r>
              <a:rPr lang="sl-SI" sz="3000" dirty="0"/>
              <a:t> sejali </a:t>
            </a:r>
            <a:r>
              <a:rPr lang="sl-SI" sz="3000" dirty="0" err="1"/>
              <a:t>mikrozelenjavo</a:t>
            </a:r>
            <a:r>
              <a:rPr lang="sl-SI" sz="3000" dirty="0"/>
              <a:t> </a:t>
            </a:r>
            <a:r>
              <a:rPr lang="sl-SI" sz="3000" i="1" dirty="0"/>
              <a:t>(</a:t>
            </a:r>
            <a:r>
              <a:rPr lang="sl-SI" sz="3000" i="1" dirty="0" err="1"/>
              <a:t>mikrogreene</a:t>
            </a:r>
            <a:r>
              <a:rPr lang="sl-SI" sz="3000" dirty="0"/>
              <a:t>). </a:t>
            </a:r>
            <a:endParaRPr lang="sl-SI" sz="3000" dirty="0" smtClean="0"/>
          </a:p>
          <a:p>
            <a:pPr marL="0" indent="0" algn="just">
              <a:buNone/>
            </a:pPr>
            <a:endParaRPr lang="sl-SI" sz="3000" dirty="0" smtClean="0"/>
          </a:p>
          <a:p>
            <a:pPr marL="0" indent="0" algn="just">
              <a:buNone/>
            </a:pPr>
            <a:r>
              <a:rPr lang="sl-SI" sz="3000" dirty="0" smtClean="0"/>
              <a:t>Imeli </a:t>
            </a:r>
            <a:r>
              <a:rPr lang="sl-SI" sz="3000" dirty="0"/>
              <a:t>so 11 različnih vrst semen zelenjave (brokoli, sončnice, gorčica, pšenica ...). </a:t>
            </a:r>
            <a:endParaRPr lang="sl-SI" sz="3000" dirty="0" smtClean="0"/>
          </a:p>
          <a:p>
            <a:pPr marL="0" indent="0" algn="just">
              <a:buNone/>
            </a:pPr>
            <a:endParaRPr lang="sl-SI" sz="3000" dirty="0" smtClean="0"/>
          </a:p>
          <a:p>
            <a:pPr marL="0" indent="0" algn="just">
              <a:buNone/>
            </a:pPr>
            <a:r>
              <a:rPr lang="sl-SI" sz="3000" dirty="0" smtClean="0"/>
              <a:t>Semena </a:t>
            </a:r>
            <a:r>
              <a:rPr lang="sl-SI" sz="3000" dirty="0"/>
              <a:t>so posejali v lončke in v prihodnjih dneh bodo opazovali kalitev semen ter rast rastlin do prvih dveh pravih (</a:t>
            </a:r>
            <a:r>
              <a:rPr lang="sl-SI" sz="3000" dirty="0" err="1" smtClean="0"/>
              <a:t>nekličnih</a:t>
            </a:r>
            <a:r>
              <a:rPr lang="sl-SI" sz="3000" dirty="0" smtClean="0"/>
              <a:t>)</a:t>
            </a:r>
          </a:p>
          <a:p>
            <a:pPr marL="0" indent="0">
              <a:buNone/>
            </a:pPr>
            <a:r>
              <a:rPr lang="sl-SI" sz="3000" dirty="0" smtClean="0"/>
              <a:t>listov.</a:t>
            </a:r>
            <a:r>
              <a:rPr lang="sl-SI" dirty="0"/>
              <a:t>	</a:t>
            </a:r>
            <a:br>
              <a:rPr lang="sl-SI" dirty="0"/>
            </a:br>
            <a:endParaRPr lang="sl-SI" dirty="0"/>
          </a:p>
          <a:p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6832"/>
            <a:ext cx="4038600" cy="2700813"/>
          </a:xfrm>
        </p:spPr>
      </p:pic>
      <p:pic>
        <p:nvPicPr>
          <p:cNvPr id="6" name="Ograda vseb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8" y="3429000"/>
            <a:ext cx="4038600" cy="2700813"/>
          </a:xfrm>
          <a:prstGeom prst="rect">
            <a:avLst/>
          </a:prstGeom>
        </p:spPr>
      </p:pic>
      <p:pic>
        <p:nvPicPr>
          <p:cNvPr id="7" name="Ograda vseb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293096"/>
            <a:ext cx="4038600" cy="27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58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79512" y="908721"/>
            <a:ext cx="4301207" cy="495233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sl-SI" sz="2900" b="1" dirty="0"/>
              <a:t>Šestošolci</a:t>
            </a:r>
            <a:r>
              <a:rPr lang="sl-SI" sz="2900" dirty="0"/>
              <a:t> </a:t>
            </a:r>
            <a:r>
              <a:rPr lang="sl-SI" sz="2900" dirty="0" smtClean="0"/>
              <a:t>so na praktičen </a:t>
            </a:r>
            <a:r>
              <a:rPr lang="sl-SI" sz="2900" dirty="0"/>
              <a:t>način spoznavali, kako velik pomen ima gibanje za ohranjanje zdravja. </a:t>
            </a:r>
            <a:endParaRPr lang="sl-SI" sz="2900" dirty="0" smtClean="0"/>
          </a:p>
          <a:p>
            <a:pPr marL="0" indent="0" algn="just">
              <a:buNone/>
            </a:pPr>
            <a:r>
              <a:rPr lang="sl-SI" sz="2900" dirty="0"/>
              <a:t>R</a:t>
            </a:r>
            <a:r>
              <a:rPr lang="sl-SI" sz="2900" dirty="0" smtClean="0"/>
              <a:t>azdelili so </a:t>
            </a:r>
            <a:r>
              <a:rPr lang="sl-SI" sz="2900" dirty="0"/>
              <a:t>se v skupine. </a:t>
            </a:r>
            <a:endParaRPr lang="sl-SI" sz="2900" dirty="0" smtClean="0"/>
          </a:p>
          <a:p>
            <a:pPr marL="0" indent="0" algn="just">
              <a:buNone/>
            </a:pPr>
            <a:r>
              <a:rPr lang="sl-SI" sz="2900" dirty="0" smtClean="0"/>
              <a:t>Fantje </a:t>
            </a:r>
            <a:r>
              <a:rPr lang="sl-SI" sz="2900" dirty="0"/>
              <a:t>iz 6. razreda </a:t>
            </a:r>
            <a:r>
              <a:rPr lang="sl-SI" sz="2900" dirty="0" smtClean="0"/>
              <a:t>so </a:t>
            </a:r>
            <a:r>
              <a:rPr lang="sl-SI" sz="2900" dirty="0"/>
              <a:t>imeli v veliki telovadnici trening ameriškega nogometa pod vodstvom članov športnega društva </a:t>
            </a:r>
            <a:r>
              <a:rPr lang="sl-SI" sz="2900" dirty="0" err="1"/>
              <a:t>Tigers</a:t>
            </a:r>
            <a:r>
              <a:rPr lang="sl-SI" sz="2900" dirty="0" smtClean="0"/>
              <a:t>.</a:t>
            </a:r>
            <a:endParaRPr lang="sl-SI" sz="2900" dirty="0"/>
          </a:p>
          <a:p>
            <a:pPr marL="0" indent="0" algn="just">
              <a:buNone/>
            </a:pPr>
            <a:r>
              <a:rPr lang="sl-SI" sz="2900" dirty="0"/>
              <a:t>Dekleta </a:t>
            </a:r>
            <a:r>
              <a:rPr lang="sl-SI" sz="2900" dirty="0" smtClean="0"/>
              <a:t>so </a:t>
            </a:r>
            <a:r>
              <a:rPr lang="sl-SI" sz="2900" dirty="0"/>
              <a:t>plesala z učiteljico plesne šole Bolero. V šolski avli </a:t>
            </a:r>
            <a:r>
              <a:rPr lang="sl-SI" sz="2900" dirty="0" smtClean="0"/>
              <a:t>so </a:t>
            </a:r>
            <a:r>
              <a:rPr lang="sl-SI" sz="2900" dirty="0"/>
              <a:t>se najprej ogrele, potem pa </a:t>
            </a:r>
            <a:r>
              <a:rPr lang="sl-SI" sz="2900" dirty="0" smtClean="0"/>
              <a:t>so </a:t>
            </a:r>
            <a:r>
              <a:rPr lang="sl-SI" sz="2900" dirty="0"/>
              <a:t>pod vodstvom plesne učiteljice začele z učenjem koreografije, kjer </a:t>
            </a:r>
            <a:r>
              <a:rPr lang="sl-SI" sz="2900" dirty="0" smtClean="0"/>
              <a:t>so </a:t>
            </a:r>
            <a:r>
              <a:rPr lang="sl-SI" sz="2900" dirty="0"/>
              <a:t>se naučile veliko novih plesnih korakov.</a:t>
            </a:r>
          </a:p>
          <a:p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4038600" cy="2700813"/>
          </a:xfrm>
        </p:spPr>
      </p:pic>
      <p:pic>
        <p:nvPicPr>
          <p:cNvPr id="6" name="Ograda vseb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87" y="445607"/>
            <a:ext cx="4038600" cy="27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36249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TM02455596[[fn=Pomlad]]</Template>
  <TotalTime>477</TotalTime>
  <Words>843</Words>
  <Application>Microsoft Office PowerPoint</Application>
  <PresentationFormat>Diaprojekcija na zaslonu (4:3)</PresentationFormat>
  <Paragraphs>58</Paragraphs>
  <Slides>14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5" baseType="lpstr">
      <vt:lpstr>Spring</vt:lpstr>
      <vt:lpstr>AKTIVNOSTI ZDRAVE ŠOLE  OŠ DOMŽALE 2016/17 </vt:lpstr>
      <vt:lpstr>Kaj je zdrava šola?</vt:lpstr>
      <vt:lpstr>Zakaj je OŠ Domžale postala članica mreže ZDRAVIH ŠOL?</vt:lpstr>
      <vt:lpstr>SOBOTNI DRUŽINSKI POHOD</vt:lpstr>
      <vt:lpstr>DELAVNICA PRIPRAVE ZELIŠČNIH SOLI </vt:lpstr>
      <vt:lpstr>ZDRAV EKO DAN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ZDRAVA ŠOLA</dc:title>
  <dc:creator>Uporabnik</dc:creator>
  <cp:lastModifiedBy>katarina</cp:lastModifiedBy>
  <cp:revision>26</cp:revision>
  <dcterms:created xsi:type="dcterms:W3CDTF">2016-03-11T14:17:20Z</dcterms:created>
  <dcterms:modified xsi:type="dcterms:W3CDTF">2016-12-08T20:36:41Z</dcterms:modified>
</cp:coreProperties>
</file>