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če želite urediti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CFFBD-A36D-4751-A24C-F770235B9001}" type="datetimeFigureOut">
              <a:rPr lang="sl-SI" smtClean="0"/>
              <a:pPr/>
              <a:t>13.3.2017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80D5B-A5F5-485F-872E-C462D05F3203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CFFBD-A36D-4751-A24C-F770235B9001}" type="datetimeFigureOut">
              <a:rPr lang="sl-SI" smtClean="0"/>
              <a:pPr/>
              <a:t>13.3.2017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80D5B-A5F5-485F-872E-C462D05F3203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CFFBD-A36D-4751-A24C-F770235B9001}" type="datetimeFigureOut">
              <a:rPr lang="sl-SI" smtClean="0"/>
              <a:pPr/>
              <a:t>13.3.2017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80D5B-A5F5-485F-872E-C462D05F3203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CFFBD-A36D-4751-A24C-F770235B9001}" type="datetimeFigureOut">
              <a:rPr lang="sl-SI" smtClean="0"/>
              <a:pPr/>
              <a:t>13.3.2017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80D5B-A5F5-485F-872E-C462D05F3203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CFFBD-A36D-4751-A24C-F770235B9001}" type="datetimeFigureOut">
              <a:rPr lang="sl-SI" smtClean="0"/>
              <a:pPr/>
              <a:t>13.3.2017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80D5B-A5F5-485F-872E-C462D05F3203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CFFBD-A36D-4751-A24C-F770235B9001}" type="datetimeFigureOut">
              <a:rPr lang="sl-SI" smtClean="0"/>
              <a:pPr/>
              <a:t>13.3.2017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80D5B-A5F5-485F-872E-C462D05F3203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CFFBD-A36D-4751-A24C-F770235B9001}" type="datetimeFigureOut">
              <a:rPr lang="sl-SI" smtClean="0"/>
              <a:pPr/>
              <a:t>13.3.2017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80D5B-A5F5-485F-872E-C462D05F3203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CFFBD-A36D-4751-A24C-F770235B9001}" type="datetimeFigureOut">
              <a:rPr lang="sl-SI" smtClean="0"/>
              <a:pPr/>
              <a:t>13.3.2017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80D5B-A5F5-485F-872E-C462D05F3203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CFFBD-A36D-4751-A24C-F770235B9001}" type="datetimeFigureOut">
              <a:rPr lang="sl-SI" smtClean="0"/>
              <a:pPr/>
              <a:t>13.3.2017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80D5B-A5F5-485F-872E-C462D05F3203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CFFBD-A36D-4751-A24C-F770235B9001}" type="datetimeFigureOut">
              <a:rPr lang="sl-SI" smtClean="0"/>
              <a:pPr/>
              <a:t>13.3.2017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80D5B-A5F5-485F-872E-C462D05F3203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CFFBD-A36D-4751-A24C-F770235B9001}" type="datetimeFigureOut">
              <a:rPr lang="sl-SI" smtClean="0"/>
              <a:pPr/>
              <a:t>13.3.2017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80D5B-A5F5-485F-872E-C462D05F3203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9CFFBD-A36D-4751-A24C-F770235B9001}" type="datetimeFigureOut">
              <a:rPr lang="sl-SI" smtClean="0"/>
              <a:pPr/>
              <a:t>13.3.2017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80D5B-A5F5-485F-872E-C462D05F3203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utterstock.com/" TargetMode="External"/><Relationship Id="rId2" Type="http://schemas.openxmlformats.org/officeDocument/2006/relationships/hyperlink" Target="https://www.google.si/search?q=clipart&amp;espv=2&amp;source=lnms&amp;tbm=isch&amp;sa=X&amp;ved=0ahUKEwi3g8jgttHSAhXMD8AKHR_CBIkQ_AUICCgB&amp;biw=1366&amp;bih=638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1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/>
              <a:t> </a:t>
            </a:r>
            <a:r>
              <a:rPr lang="sl-SI" dirty="0" smtClean="0"/>
              <a:t>    </a:t>
            </a:r>
            <a:r>
              <a:rPr lang="sl-SI" sz="8800" dirty="0" smtClean="0"/>
              <a:t>LEAR</a:t>
            </a:r>
            <a:endParaRPr lang="sl-SI" sz="880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sl-SI" dirty="0"/>
              <a:t> </a:t>
            </a:r>
            <a:r>
              <a:rPr lang="sl-SI" dirty="0" smtClean="0"/>
              <a:t>        W. Shakespeare</a:t>
            </a:r>
          </a:p>
          <a:p>
            <a:endParaRPr lang="sl-SI" dirty="0"/>
          </a:p>
          <a:p>
            <a:endParaRPr lang="sl-SI" sz="1200" dirty="0" smtClean="0"/>
          </a:p>
          <a:p>
            <a:endParaRPr lang="sl-SI" sz="1200" dirty="0"/>
          </a:p>
          <a:p>
            <a:r>
              <a:rPr lang="sl-SI" sz="1200" dirty="0" smtClean="0"/>
              <a:t>                                                                                                                 Anže Koderman in Anže G. Kralj , </a:t>
            </a:r>
            <a:r>
              <a:rPr lang="sl-SI" sz="1200" dirty="0" err="1" smtClean="0"/>
              <a:t>9.a</a:t>
            </a:r>
            <a:endParaRPr lang="sl-SI" sz="1200" dirty="0"/>
          </a:p>
        </p:txBody>
      </p:sp>
      <p:pic>
        <p:nvPicPr>
          <p:cNvPr id="1026" name="Picture 2" descr="Rezultat iskanja slik za clipart k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764704"/>
            <a:ext cx="3395761" cy="460665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Rezultat iskanja slik za clipart gir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2420888"/>
            <a:ext cx="2247900" cy="4105275"/>
          </a:xfrm>
          <a:prstGeom prst="rect">
            <a:avLst/>
          </a:prstGeom>
          <a:noFill/>
        </p:spPr>
      </p:pic>
      <p:pic>
        <p:nvPicPr>
          <p:cNvPr id="22530" name="Picture 2" descr="Rezultat iskanja slik za clipart prison ce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169368"/>
            <a:ext cx="6704457" cy="5688632"/>
          </a:xfrm>
          <a:prstGeom prst="rect">
            <a:avLst/>
          </a:prstGeom>
          <a:noFill/>
        </p:spPr>
      </p:pic>
      <p:pic>
        <p:nvPicPr>
          <p:cNvPr id="22534" name="Picture 6" descr="Rezultat iskanja slik za clipart ghos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260648"/>
            <a:ext cx="1129388" cy="151216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2253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Rezultat iskanja slik za clipart medieval maj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692696"/>
            <a:ext cx="3555776" cy="3555776"/>
          </a:xfrm>
          <a:prstGeom prst="rect">
            <a:avLst/>
          </a:prstGeom>
          <a:noFill/>
        </p:spPr>
      </p:pic>
      <p:pic>
        <p:nvPicPr>
          <p:cNvPr id="3" name="Picture 2" descr="Rezultat iskanja slik za clipart gir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88640"/>
            <a:ext cx="2304256" cy="2848668"/>
          </a:xfrm>
          <a:prstGeom prst="rect">
            <a:avLst/>
          </a:prstGeom>
          <a:noFill/>
        </p:spPr>
      </p:pic>
      <p:pic>
        <p:nvPicPr>
          <p:cNvPr id="4" name="Picture 8" descr="Rezultat iskanja slik za clipart gir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083464"/>
            <a:ext cx="3251906" cy="3774536"/>
          </a:xfrm>
          <a:prstGeom prst="rect">
            <a:avLst/>
          </a:prstGeom>
          <a:noFill/>
        </p:spPr>
      </p:pic>
      <p:pic>
        <p:nvPicPr>
          <p:cNvPr id="23556" name="Picture 4" descr="Rezultat iskanja slik za clipart poiso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7904" y="0"/>
            <a:ext cx="1714500" cy="56483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Rezultat iskanja slik za clipart mediev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908720"/>
            <a:ext cx="2857500" cy="5676901"/>
          </a:xfrm>
          <a:prstGeom prst="rect">
            <a:avLst/>
          </a:prstGeom>
          <a:noFill/>
        </p:spPr>
      </p:pic>
      <p:pic>
        <p:nvPicPr>
          <p:cNvPr id="3" name="Picture 8" descr="Rezultat iskanja slik za clipart gir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083464"/>
            <a:ext cx="3251906" cy="3774536"/>
          </a:xfrm>
          <a:prstGeom prst="rect">
            <a:avLst/>
          </a:prstGeom>
          <a:noFill/>
        </p:spPr>
      </p:pic>
      <p:pic>
        <p:nvPicPr>
          <p:cNvPr id="4" name="Picture 2" descr="Rezultat iskanja slik za clipart gir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88640"/>
            <a:ext cx="2304256" cy="2848668"/>
          </a:xfrm>
          <a:prstGeom prst="rect">
            <a:avLst/>
          </a:prstGeom>
          <a:noFill/>
        </p:spPr>
      </p:pic>
      <p:pic>
        <p:nvPicPr>
          <p:cNvPr id="24580" name="Picture 4" descr="Rezultat iskanja slik za clipart medieval hang noos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35696" y="836712"/>
            <a:ext cx="5715000" cy="555307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Rezultat iskanja slik za clipart k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124744"/>
            <a:ext cx="3927934" cy="5328592"/>
          </a:xfrm>
          <a:prstGeom prst="rect">
            <a:avLst/>
          </a:prstGeom>
          <a:noFill/>
        </p:spPr>
      </p:pic>
      <p:pic>
        <p:nvPicPr>
          <p:cNvPr id="25602" name="Picture 2" descr="Rezultat iskanja slik za clipart caske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908720"/>
            <a:ext cx="5760640" cy="576064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Rezultat iskanja slik za kone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4703"/>
            <a:ext cx="9144000" cy="514350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Viri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>
                <a:hlinkClick r:id="rId2"/>
              </a:rPr>
              <a:t>https://www.google.si/search?q=clipart&amp;espv=2&amp;source=lnms&amp;tbm=isch&amp;sa=X&amp;ved=0ahUKEwi3g8jgttHSAhXMD8AKHR_CBIkQ_AUICCgB&amp;biw=1366&amp;bih=638</a:t>
            </a:r>
            <a:endParaRPr lang="sl-SI" dirty="0" smtClean="0"/>
          </a:p>
          <a:p>
            <a:r>
              <a:rPr lang="sl-SI" dirty="0" err="1" smtClean="0">
                <a:hlinkClick r:id="rId3"/>
              </a:rPr>
              <a:t>www.shutterstock.com</a:t>
            </a:r>
            <a:endParaRPr lang="sl-SI" smtClean="0"/>
          </a:p>
          <a:p>
            <a:endParaRPr lang="sl-SI" dirty="0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ezultat iskanja slik za clipart k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3608081" cy="4894684"/>
          </a:xfrm>
          <a:prstGeom prst="rect">
            <a:avLst/>
          </a:prstGeom>
          <a:noFill/>
          <a:scene3d>
            <a:camera prst="orthographicFront">
              <a:rot lat="0" lon="600000" rev="0"/>
            </a:camera>
            <a:lightRig rig="threePt" dir="t"/>
          </a:scene3d>
        </p:spPr>
      </p:pic>
      <p:pic>
        <p:nvPicPr>
          <p:cNvPr id="4100" name="Picture 4" descr="Rezultat iskanja slik za clipart 7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0"/>
            <a:ext cx="3434724" cy="3429000"/>
          </a:xfrm>
          <a:prstGeom prst="rect">
            <a:avLst/>
          </a:prstGeom>
          <a:noFill/>
        </p:spPr>
      </p:pic>
      <p:pic>
        <p:nvPicPr>
          <p:cNvPr id="4102" name="Picture 6" descr="Rezultat iskanja slik za clipart englan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3861048"/>
            <a:ext cx="4595664" cy="276888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Rezultat iskanja slik za clipart king lear daughter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5" y="188640"/>
            <a:ext cx="8064895" cy="4536504"/>
          </a:xfrm>
          <a:prstGeom prst="rect">
            <a:avLst/>
          </a:prstGeom>
          <a:noFill/>
        </p:spPr>
      </p:pic>
      <p:sp>
        <p:nvSpPr>
          <p:cNvPr id="3" name="PoljeZBesedilom 2"/>
          <p:cNvSpPr txBox="1"/>
          <p:nvPr/>
        </p:nvSpPr>
        <p:spPr>
          <a:xfrm>
            <a:off x="3275856" y="5085184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err="1" smtClean="0"/>
              <a:t>Cordelia</a:t>
            </a:r>
            <a:r>
              <a:rPr lang="sl-SI" dirty="0" smtClean="0"/>
              <a:t>          </a:t>
            </a:r>
            <a:r>
              <a:rPr lang="sl-SI" dirty="0" err="1" smtClean="0"/>
              <a:t>Regan</a:t>
            </a:r>
            <a:r>
              <a:rPr lang="sl-SI" dirty="0" smtClean="0"/>
              <a:t>                         </a:t>
            </a:r>
            <a:r>
              <a:rPr lang="sl-SI" dirty="0" err="1" smtClean="0"/>
              <a:t>Goneril</a:t>
            </a:r>
            <a:endParaRPr lang="sl-SI" dirty="0"/>
          </a:p>
        </p:txBody>
      </p:sp>
      <p:cxnSp>
        <p:nvCxnSpPr>
          <p:cNvPr id="5" name="Raven puščični konektor 4"/>
          <p:cNvCxnSpPr/>
          <p:nvPr/>
        </p:nvCxnSpPr>
        <p:spPr>
          <a:xfrm flipV="1">
            <a:off x="4067944" y="3573016"/>
            <a:ext cx="792088" cy="13681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" name="Raven puščični konektor 6"/>
          <p:cNvCxnSpPr/>
          <p:nvPr/>
        </p:nvCxnSpPr>
        <p:spPr>
          <a:xfrm flipV="1">
            <a:off x="5220072" y="3501008"/>
            <a:ext cx="792088" cy="172819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" name="Raven puščični konektor 8"/>
          <p:cNvCxnSpPr/>
          <p:nvPr/>
        </p:nvCxnSpPr>
        <p:spPr>
          <a:xfrm flipV="1">
            <a:off x="6948264" y="3429000"/>
            <a:ext cx="504056" cy="172819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Rezultat iskanja slik za clipart gir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467100" cy="4286250"/>
          </a:xfrm>
          <a:prstGeom prst="rect">
            <a:avLst/>
          </a:prstGeom>
          <a:noFill/>
        </p:spPr>
      </p:pic>
      <p:pic>
        <p:nvPicPr>
          <p:cNvPr id="16390" name="Picture 6" descr="Rezultat iskanja slik za clipart fal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908720"/>
            <a:ext cx="3096344" cy="2539002"/>
          </a:xfrm>
          <a:prstGeom prst="rect">
            <a:avLst/>
          </a:prstGeom>
          <a:noFill/>
        </p:spPr>
      </p:pic>
      <p:pic>
        <p:nvPicPr>
          <p:cNvPr id="16392" name="Picture 8" descr="Rezultat iskanja slik za clipart gir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96558" y="0"/>
            <a:ext cx="3647442" cy="4233640"/>
          </a:xfrm>
          <a:prstGeom prst="rect">
            <a:avLst/>
          </a:prstGeom>
          <a:noFill/>
        </p:spPr>
      </p:pic>
      <p:pic>
        <p:nvPicPr>
          <p:cNvPr id="6" name="Picture 6" descr="Rezultat iskanja slik za clipart fal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620688"/>
            <a:ext cx="3096344" cy="2539002"/>
          </a:xfrm>
          <a:prstGeom prst="rect">
            <a:avLst/>
          </a:prstGeom>
          <a:noFill/>
        </p:spPr>
      </p:pic>
      <p:pic>
        <p:nvPicPr>
          <p:cNvPr id="16394" name="Picture 10" descr="Rezultat iskanja slik za clipart gir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2752725"/>
            <a:ext cx="2247900" cy="4105275"/>
          </a:xfrm>
          <a:prstGeom prst="rect">
            <a:avLst/>
          </a:prstGeom>
          <a:noFill/>
        </p:spPr>
      </p:pic>
      <p:pic>
        <p:nvPicPr>
          <p:cNvPr id="16396" name="Picture 12" descr="Rezultat iskanja slik za clipart tru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59832" y="3068960"/>
            <a:ext cx="3333750" cy="308610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Rezultat iskanja slik za clipart k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1925583"/>
            <a:ext cx="3635896" cy="4932417"/>
          </a:xfrm>
          <a:prstGeom prst="rect">
            <a:avLst/>
          </a:prstGeom>
          <a:noFill/>
        </p:spPr>
      </p:pic>
      <p:pic>
        <p:nvPicPr>
          <p:cNvPr id="3" name="Picture 10" descr="Rezultat iskanja slik za clipart gir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52725"/>
            <a:ext cx="2247900" cy="4105275"/>
          </a:xfrm>
          <a:prstGeom prst="rect">
            <a:avLst/>
          </a:prstGeom>
          <a:noFill/>
        </p:spPr>
      </p:pic>
      <p:pic>
        <p:nvPicPr>
          <p:cNvPr id="17412" name="Picture 4" descr="Rezultat iskanja slik za clipart get out!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260648"/>
            <a:ext cx="3695700" cy="40481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Povezana slik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08719"/>
            <a:ext cx="4176464" cy="5429405"/>
          </a:xfrm>
          <a:prstGeom prst="rect">
            <a:avLst/>
          </a:prstGeom>
          <a:noFill/>
        </p:spPr>
      </p:pic>
      <p:pic>
        <p:nvPicPr>
          <p:cNvPr id="3" name="Picture 10" descr="Rezultat iskanja slik za clipart gir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2564904"/>
            <a:ext cx="2247900" cy="4105275"/>
          </a:xfrm>
          <a:prstGeom prst="rect">
            <a:avLst/>
          </a:prstGeom>
          <a:noFill/>
        </p:spPr>
      </p:pic>
      <p:pic>
        <p:nvPicPr>
          <p:cNvPr id="18436" name="Picture 4" descr="Rezultat iskanja slik za clipart marriage ring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1700808"/>
            <a:ext cx="4272116" cy="381642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Rezultat iskanja slik za clipart gir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467100" cy="4286250"/>
          </a:xfrm>
          <a:prstGeom prst="rect">
            <a:avLst/>
          </a:prstGeom>
          <a:noFill/>
        </p:spPr>
      </p:pic>
      <p:pic>
        <p:nvPicPr>
          <p:cNvPr id="3" name="Picture 8" descr="Rezultat iskanja slik za clipart gir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96558" y="0"/>
            <a:ext cx="3647442" cy="4233640"/>
          </a:xfrm>
          <a:prstGeom prst="rect">
            <a:avLst/>
          </a:prstGeom>
          <a:noFill/>
        </p:spPr>
      </p:pic>
      <p:pic>
        <p:nvPicPr>
          <p:cNvPr id="4" name="Picture 2" descr="Rezultat iskanja slik za clipart ki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1925583"/>
            <a:ext cx="3635896" cy="4932417"/>
          </a:xfrm>
          <a:prstGeom prst="rect">
            <a:avLst/>
          </a:prstGeom>
          <a:noFill/>
        </p:spPr>
      </p:pic>
      <p:pic>
        <p:nvPicPr>
          <p:cNvPr id="5" name="Picture 4" descr="Rezultat iskanja slik za clipart get out!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809875"/>
            <a:ext cx="3695700" cy="40481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Rezultat iskanja slik za clipart gir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2564904"/>
            <a:ext cx="2247900" cy="4105275"/>
          </a:xfrm>
          <a:prstGeom prst="rect">
            <a:avLst/>
          </a:prstGeom>
          <a:noFill/>
        </p:spPr>
      </p:pic>
      <p:pic>
        <p:nvPicPr>
          <p:cNvPr id="3" name="Picture 2" descr="Povezana slik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268760"/>
            <a:ext cx="4176464" cy="5429405"/>
          </a:xfrm>
          <a:prstGeom prst="rect">
            <a:avLst/>
          </a:prstGeom>
          <a:noFill/>
        </p:spPr>
      </p:pic>
      <p:pic>
        <p:nvPicPr>
          <p:cNvPr id="20482" name="Picture 2" descr="Rezultat iskanja slik za clipart medieval arm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0"/>
            <a:ext cx="4564838" cy="486916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Rezultat iskanja slik za clipart medieval arm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6670" y="1124744"/>
            <a:ext cx="4497330" cy="4797152"/>
          </a:xfrm>
          <a:prstGeom prst="rect">
            <a:avLst/>
          </a:prstGeom>
          <a:noFill/>
        </p:spPr>
      </p:pic>
      <p:pic>
        <p:nvPicPr>
          <p:cNvPr id="21508" name="Picture 4" descr="Rezultat iskanja slik za clipart medieval arm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745102" cy="3384376"/>
          </a:xfrm>
          <a:prstGeom prst="rect">
            <a:avLst/>
          </a:prstGeom>
          <a:noFill/>
        </p:spPr>
      </p:pic>
      <p:pic>
        <p:nvPicPr>
          <p:cNvPr id="21510" name="Picture 6" descr="Rezultat iskanja slik za clipart medieval arm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2636912"/>
            <a:ext cx="4571495" cy="314214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24</Words>
  <Application>Microsoft Office PowerPoint</Application>
  <PresentationFormat>Diaprojekcija na zaslonu (4:3)</PresentationFormat>
  <Paragraphs>10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15</vt:i4>
      </vt:variant>
    </vt:vector>
  </HeadingPairs>
  <TitlesOfParts>
    <vt:vector size="16" baseType="lpstr">
      <vt:lpstr>Officeova tema</vt:lpstr>
      <vt:lpstr>     LEAR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Viri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</dc:title>
  <dc:creator>Barbara S.K.</dc:creator>
  <cp:lastModifiedBy>Ucitelji</cp:lastModifiedBy>
  <cp:revision>7</cp:revision>
  <dcterms:created xsi:type="dcterms:W3CDTF">2017-03-08T05:13:48Z</dcterms:created>
  <dcterms:modified xsi:type="dcterms:W3CDTF">2017-03-13T07:45:02Z</dcterms:modified>
</cp:coreProperties>
</file>