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8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9018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035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934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6760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722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455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86417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4380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44884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8405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0507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595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6602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886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7506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5895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C076F-7824-42ED-BBA0-0784C6693E39}" type="datetimeFigureOut">
              <a:rPr lang="sl-SI" smtClean="0"/>
              <a:t>15.3.2017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6EF06F3-B47C-4DE3-A54C-031FA59C452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7006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hakespeareBT/macbeth-8234707" TargetMode="External"/><Relationship Id="rId2" Type="http://schemas.openxmlformats.org/officeDocument/2006/relationships/hyperlink" Target="http://www.bbc.co.uk/programmes/p03mmr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englishteens.britishcouncil.org/uk.../shakespeare-macbet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4845" y="-1484178"/>
            <a:ext cx="9564710" cy="3355416"/>
          </a:xfrm>
        </p:spPr>
        <p:txBody>
          <a:bodyPr/>
          <a:lstStyle/>
          <a:p>
            <a:r>
              <a:rPr lang="sl-SI" dirty="0" smtClean="0"/>
              <a:t>MACBETH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494487" y="3962400"/>
            <a:ext cx="8389154" cy="1618489"/>
          </a:xfrm>
        </p:spPr>
        <p:txBody>
          <a:bodyPr>
            <a:normAutofit/>
          </a:bodyPr>
          <a:lstStyle/>
          <a:p>
            <a:r>
              <a:rPr lang="sl-SI" dirty="0" smtClean="0"/>
              <a:t>                  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                                                           </a:t>
            </a:r>
            <a:r>
              <a:rPr lang="sl-SI" dirty="0" err="1" smtClean="0"/>
              <a:t>Nikolina</a:t>
            </a:r>
            <a:r>
              <a:rPr lang="sl-SI" dirty="0" smtClean="0"/>
              <a:t> Tomić in Uroš Tomić, 9.a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5" y="2413827"/>
            <a:ext cx="6139685" cy="3453573"/>
          </a:xfrm>
          <a:prstGeom prst="rect">
            <a:avLst/>
          </a:prstGeom>
          <a:effectLst>
            <a:reflection blurRad="139700" endPos="70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847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80149">
            <a:off x="2867159" y="1300803"/>
            <a:ext cx="6457682" cy="36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20759">
            <a:off x="3089119" y="603418"/>
            <a:ext cx="5366356" cy="4024767"/>
          </a:xfrm>
          <a:prstGeom prst="rect">
            <a:avLst/>
          </a:prstGeom>
        </p:spPr>
      </p:pic>
      <p:sp>
        <p:nvSpPr>
          <p:cNvPr id="5" name="AutoShape 2" descr="Rezultat iskanja slik za gold coin"/>
          <p:cNvSpPr>
            <a:spLocks noChangeAspect="1" noChangeArrowheads="1"/>
          </p:cNvSpPr>
          <p:nvPr/>
        </p:nvSpPr>
        <p:spPr bwMode="auto">
          <a:xfrm>
            <a:off x="1754783" y="3690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9" name="AutoShape 4" descr="Rezultat iskanja slik za gold co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720">
            <a:off x="8929397" y="3304347"/>
            <a:ext cx="2627604" cy="295072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5678">
            <a:off x="544310" y="3787066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6621"/>
                </a:solidFill>
                <a:latin typeface="arial" panose="020B0604020202020204" pitchFamily="34" charset="0"/>
                <a:hlinkClick r:id="rId2"/>
              </a:rPr>
              <a:t>www.bbc.co.uk/programmes/p03mmrng</a:t>
            </a:r>
            <a:endParaRPr lang="sl-SI" dirty="0" smtClean="0">
              <a:solidFill>
                <a:srgbClr val="006621"/>
              </a:solidFill>
              <a:latin typeface="arial" panose="020B0604020202020204" pitchFamily="34" charset="0"/>
            </a:endParaRPr>
          </a:p>
          <a:p>
            <a:r>
              <a:rPr lang="sl-SI" dirty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h</a:t>
            </a:r>
            <a:r>
              <a:rPr lang="sl-SI" dirty="0" smtClean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ttps</a:t>
            </a:r>
            <a:r>
              <a:rPr lang="sl-SI" dirty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://</a:t>
            </a:r>
            <a:r>
              <a:rPr lang="sl-SI" dirty="0" smtClean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www.slideshare.net/ShakespeareBT/macbeth-8234707</a:t>
            </a:r>
            <a:endParaRPr lang="sl-SI" dirty="0" smtClean="0">
              <a:solidFill>
                <a:srgbClr val="006621"/>
              </a:solidFill>
              <a:latin typeface="arial" panose="020B0604020202020204" pitchFamily="34" charset="0"/>
            </a:endParaRPr>
          </a:p>
          <a:p>
            <a:r>
              <a:rPr lang="sl-SI" dirty="0">
                <a:solidFill>
                  <a:srgbClr val="006621"/>
                </a:solidFill>
                <a:latin typeface="arial" panose="020B0604020202020204" pitchFamily="34" charset="0"/>
                <a:hlinkClick r:id="rId4"/>
              </a:rPr>
              <a:t>https://learnenglishteens.britishcouncil.org/uk.../</a:t>
            </a:r>
            <a:r>
              <a:rPr lang="sl-SI" dirty="0" smtClean="0">
                <a:solidFill>
                  <a:srgbClr val="006621"/>
                </a:solidFill>
                <a:latin typeface="arial" panose="020B0604020202020204" pitchFamily="34" charset="0"/>
                <a:hlinkClick r:id="rId4"/>
              </a:rPr>
              <a:t>shakespeare-macbeth</a:t>
            </a:r>
            <a:endParaRPr lang="sl-SI" dirty="0" smtClean="0">
              <a:solidFill>
                <a:srgbClr val="00662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4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64117">
            <a:off x="1141264" y="398809"/>
            <a:ext cx="2405994" cy="25837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93328">
            <a:off x="6587610" y="448502"/>
            <a:ext cx="2528644" cy="25069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362" y="1690687"/>
            <a:ext cx="1780017" cy="1869424"/>
          </a:xfrm>
          <a:prstGeom prst="rect">
            <a:avLst/>
          </a:prstGeom>
        </p:spPr>
      </p:pic>
      <p:pic>
        <p:nvPicPr>
          <p:cNvPr id="1026" name="Picture 2" descr="Rezultat iskanja slik za norway 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37" y="3498586"/>
            <a:ext cx="3707465" cy="27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30">
            <a:off x="7623137" y="3725535"/>
            <a:ext cx="3959052" cy="20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4569">
            <a:off x="4706998" y="12669"/>
            <a:ext cx="4191160" cy="378466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186800">
            <a:off x="1068076" y="2229048"/>
            <a:ext cx="3591591" cy="363787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7005">
            <a:off x="6094848" y="956640"/>
            <a:ext cx="1415458" cy="1554358"/>
          </a:xfrm>
          <a:prstGeom prst="rect">
            <a:avLst/>
          </a:prstGeom>
        </p:spPr>
      </p:pic>
      <p:sp>
        <p:nvSpPr>
          <p:cNvPr id="7" name="AutoShape 2" descr="Rezultat iskanja slik za banquo animated"/>
          <p:cNvSpPr>
            <a:spLocks noChangeAspect="1" noChangeArrowheads="1"/>
          </p:cNvSpPr>
          <p:nvPr/>
        </p:nvSpPr>
        <p:spPr bwMode="auto">
          <a:xfrm>
            <a:off x="168275" y="62411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3742">
            <a:off x="7030053" y="2747530"/>
            <a:ext cx="4147634" cy="395538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567" y="3619499"/>
            <a:ext cx="1932089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Rezultat iskanja slik za lady macbeth draw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45" y="3551103"/>
            <a:ext cx="4290734" cy="2881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1" y="-155620"/>
            <a:ext cx="5355519" cy="4121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160" y="1092742"/>
            <a:ext cx="2226503" cy="152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068">
            <a:off x="7782049" y="2409005"/>
            <a:ext cx="4059257" cy="23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59608">
            <a:off x="4532888" y="572940"/>
            <a:ext cx="3323465" cy="30678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5408">
            <a:off x="1251440" y="2614761"/>
            <a:ext cx="3068490" cy="3130020"/>
          </a:xfrm>
          <a:prstGeom prst="rect">
            <a:avLst/>
          </a:prstGeom>
        </p:spPr>
      </p:pic>
      <p:pic>
        <p:nvPicPr>
          <p:cNvPr id="2050" name="Picture 2" descr="Rezultat iskanja slik za macbeth castle 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019">
            <a:off x="7804787" y="2695806"/>
            <a:ext cx="2990322" cy="297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358862">
            <a:off x="511848" y="1978115"/>
            <a:ext cx="2371725" cy="19335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8469">
            <a:off x="3017704" y="3401658"/>
            <a:ext cx="3615657" cy="23252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168">
            <a:off x="6727515" y="733559"/>
            <a:ext cx="4802780" cy="25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942" y="148140"/>
            <a:ext cx="3902658" cy="30302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052" y="3178439"/>
            <a:ext cx="1610219" cy="16102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68" y="3178441"/>
            <a:ext cx="1610218" cy="16102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099" y="4686768"/>
            <a:ext cx="2462085" cy="17277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801" y="4686768"/>
            <a:ext cx="2670203" cy="17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8" y="2095970"/>
            <a:ext cx="5160915" cy="3107094"/>
          </a:xfr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82" y="2432655"/>
            <a:ext cx="2143125" cy="214312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07" y="2095970"/>
            <a:ext cx="3694863" cy="2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87814">
            <a:off x="1159100" y="1642392"/>
            <a:ext cx="3435438" cy="34354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548">
            <a:off x="7051718" y="1642392"/>
            <a:ext cx="4322563" cy="32623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128" y="27813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ata">
  <a:themeElements>
    <a:clrScheme name="Jat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Jat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Jat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1475</TotalTime>
  <Words>20</Words>
  <Application>Microsoft Office PowerPoint</Application>
  <PresentationFormat>Po meri</PresentationFormat>
  <Paragraphs>9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Jata</vt:lpstr>
      <vt:lpstr>MACBETH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VIRI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MACBETH</dc:title>
  <dc:creator>Tomic</dc:creator>
  <cp:lastModifiedBy>Ucitelji</cp:lastModifiedBy>
  <cp:revision>33</cp:revision>
  <dcterms:created xsi:type="dcterms:W3CDTF">2017-03-13T18:02:29Z</dcterms:created>
  <dcterms:modified xsi:type="dcterms:W3CDTF">2017-03-15T12:10:08Z</dcterms:modified>
</cp:coreProperties>
</file>