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58"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txBox="1">
            <a:spLocks noGrp="1"/>
          </p:cNvSpPr>
          <p:nvPr>
            <p:ph type="ctrTitle"/>
          </p:nvPr>
        </p:nvSpPr>
        <p:spPr>
          <a:xfrm>
            <a:off x="1524003" y="1122361"/>
            <a:ext cx="9144000" cy="2387598"/>
          </a:xfrm>
        </p:spPr>
        <p:txBody>
          <a:bodyPr anchor="b" anchorCtr="1"/>
          <a:lstStyle>
            <a:lvl1pPr algn="ctr">
              <a:defRPr sz="6000"/>
            </a:lvl1pPr>
          </a:lstStyle>
          <a:p>
            <a:pPr lvl="0"/>
            <a:r>
              <a:rPr lang="sl-SI"/>
              <a:t>Uredite slog naslova matrice</a:t>
            </a:r>
          </a:p>
        </p:txBody>
      </p:sp>
      <p:sp>
        <p:nvSpPr>
          <p:cNvPr id="3" name="Podnaslov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l-SI"/>
              <a:t>Uredite slog podnaslova matrice</a:t>
            </a:r>
          </a:p>
        </p:txBody>
      </p:sp>
      <p:sp>
        <p:nvSpPr>
          <p:cNvPr id="4" name="Označba mesta datuma 3"/>
          <p:cNvSpPr txBox="1">
            <a:spLocks noGrp="1"/>
          </p:cNvSpPr>
          <p:nvPr>
            <p:ph type="dt" sz="half" idx="7"/>
          </p:nvPr>
        </p:nvSpPr>
        <p:spPr/>
        <p:txBody>
          <a:bodyPr/>
          <a:lstStyle>
            <a:lvl1pPr>
              <a:defRPr/>
            </a:lvl1pPr>
          </a:lstStyle>
          <a:p>
            <a:pPr lvl="0"/>
            <a:fld id="{53796E68-B8CB-414E-8420-A67D59F7AE02}" type="datetime1">
              <a:rPr lang="sl-SI"/>
              <a:pPr lvl="0"/>
              <a:t>24.5.2017</a:t>
            </a:fld>
            <a:endParaRPr lang="sl-SI"/>
          </a:p>
        </p:txBody>
      </p:sp>
      <p:sp>
        <p:nvSpPr>
          <p:cNvPr id="5" name="Označba mesta noge 4"/>
          <p:cNvSpPr txBox="1">
            <a:spLocks noGrp="1"/>
          </p:cNvSpPr>
          <p:nvPr>
            <p:ph type="ftr" sz="quarter" idx="9"/>
          </p:nvPr>
        </p:nvSpPr>
        <p:spPr/>
        <p:txBody>
          <a:bodyPr/>
          <a:lstStyle>
            <a:lvl1pPr>
              <a:defRPr/>
            </a:lvl1pPr>
          </a:lstStyle>
          <a:p>
            <a:pPr lvl="0"/>
            <a:endParaRPr lang="sl-SI"/>
          </a:p>
        </p:txBody>
      </p:sp>
      <p:sp>
        <p:nvSpPr>
          <p:cNvPr id="6" name="Označba mesta številke diapozitiva 5"/>
          <p:cNvSpPr txBox="1">
            <a:spLocks noGrp="1"/>
          </p:cNvSpPr>
          <p:nvPr>
            <p:ph type="sldNum" sz="quarter" idx="8"/>
          </p:nvPr>
        </p:nvSpPr>
        <p:spPr/>
        <p:txBody>
          <a:bodyPr/>
          <a:lstStyle>
            <a:lvl1pPr>
              <a:defRPr/>
            </a:lvl1pPr>
          </a:lstStyle>
          <a:p>
            <a:pPr lvl="0"/>
            <a:fld id="{5AB573FE-9F41-47C3-B6FD-23A68BA10A0F}" type="slidenum">
              <a:t>‹#›</a:t>
            </a:fld>
            <a:endParaRPr lang="sl-SI"/>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sl-SI"/>
              <a:t>Uredite slog naslova matrice</a:t>
            </a:r>
          </a:p>
        </p:txBody>
      </p:sp>
      <p:sp>
        <p:nvSpPr>
          <p:cNvPr id="3" name="Označba mesta navpičnega besedila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txBox="1">
            <a:spLocks noGrp="1"/>
          </p:cNvSpPr>
          <p:nvPr>
            <p:ph type="dt" sz="half" idx="7"/>
          </p:nvPr>
        </p:nvSpPr>
        <p:spPr/>
        <p:txBody>
          <a:bodyPr/>
          <a:lstStyle>
            <a:lvl1pPr>
              <a:defRPr/>
            </a:lvl1pPr>
          </a:lstStyle>
          <a:p>
            <a:pPr lvl="0"/>
            <a:fld id="{27301D59-DBE0-458E-B8EF-8A1E46BD2DF6}" type="datetime1">
              <a:rPr lang="sl-SI"/>
              <a:pPr lvl="0"/>
              <a:t>24.5.2017</a:t>
            </a:fld>
            <a:endParaRPr lang="sl-SI"/>
          </a:p>
        </p:txBody>
      </p:sp>
      <p:sp>
        <p:nvSpPr>
          <p:cNvPr id="5" name="Označba mesta noge 4"/>
          <p:cNvSpPr txBox="1">
            <a:spLocks noGrp="1"/>
          </p:cNvSpPr>
          <p:nvPr>
            <p:ph type="ftr" sz="quarter" idx="9"/>
          </p:nvPr>
        </p:nvSpPr>
        <p:spPr/>
        <p:txBody>
          <a:bodyPr/>
          <a:lstStyle>
            <a:lvl1pPr>
              <a:defRPr/>
            </a:lvl1pPr>
          </a:lstStyle>
          <a:p>
            <a:pPr lvl="0"/>
            <a:endParaRPr lang="sl-SI"/>
          </a:p>
        </p:txBody>
      </p:sp>
      <p:sp>
        <p:nvSpPr>
          <p:cNvPr id="6" name="Označba mesta številke diapozitiva 5"/>
          <p:cNvSpPr txBox="1">
            <a:spLocks noGrp="1"/>
          </p:cNvSpPr>
          <p:nvPr>
            <p:ph type="sldNum" sz="quarter" idx="8"/>
          </p:nvPr>
        </p:nvSpPr>
        <p:spPr/>
        <p:txBody>
          <a:bodyPr/>
          <a:lstStyle>
            <a:lvl1pPr>
              <a:defRPr/>
            </a:lvl1pPr>
          </a:lstStyle>
          <a:p>
            <a:pPr lvl="0"/>
            <a:fld id="{86B4E45C-FFF5-492B-B12E-BD1B298CE15E}" type="slidenum">
              <a:t>‹#›</a:t>
            </a:fld>
            <a:endParaRPr lang="sl-SI"/>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txBox="1">
            <a:spLocks noGrp="1"/>
          </p:cNvSpPr>
          <p:nvPr>
            <p:ph type="title" orient="vert"/>
          </p:nvPr>
        </p:nvSpPr>
        <p:spPr>
          <a:xfrm>
            <a:off x="8724903" y="365129"/>
            <a:ext cx="2628899" cy="5811834"/>
          </a:xfrm>
        </p:spPr>
        <p:txBody>
          <a:bodyPr vert="eaVert"/>
          <a:lstStyle>
            <a:lvl1pPr>
              <a:defRPr/>
            </a:lvl1pPr>
          </a:lstStyle>
          <a:p>
            <a:pPr lvl="0"/>
            <a:r>
              <a:rPr lang="sl-SI"/>
              <a:t>Uredite slog naslova matrice</a:t>
            </a:r>
          </a:p>
        </p:txBody>
      </p:sp>
      <p:sp>
        <p:nvSpPr>
          <p:cNvPr id="3" name="Označba mesta navpičnega besedila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txBox="1">
            <a:spLocks noGrp="1"/>
          </p:cNvSpPr>
          <p:nvPr>
            <p:ph type="dt" sz="half" idx="7"/>
          </p:nvPr>
        </p:nvSpPr>
        <p:spPr/>
        <p:txBody>
          <a:bodyPr/>
          <a:lstStyle>
            <a:lvl1pPr>
              <a:defRPr/>
            </a:lvl1pPr>
          </a:lstStyle>
          <a:p>
            <a:pPr lvl="0"/>
            <a:fld id="{444B67D0-6202-4175-A4EA-64769F281754}" type="datetime1">
              <a:rPr lang="sl-SI"/>
              <a:pPr lvl="0"/>
              <a:t>24.5.2017</a:t>
            </a:fld>
            <a:endParaRPr lang="sl-SI"/>
          </a:p>
        </p:txBody>
      </p:sp>
      <p:sp>
        <p:nvSpPr>
          <p:cNvPr id="5" name="Označba mesta noge 4"/>
          <p:cNvSpPr txBox="1">
            <a:spLocks noGrp="1"/>
          </p:cNvSpPr>
          <p:nvPr>
            <p:ph type="ftr" sz="quarter" idx="9"/>
          </p:nvPr>
        </p:nvSpPr>
        <p:spPr/>
        <p:txBody>
          <a:bodyPr/>
          <a:lstStyle>
            <a:lvl1pPr>
              <a:defRPr/>
            </a:lvl1pPr>
          </a:lstStyle>
          <a:p>
            <a:pPr lvl="0"/>
            <a:endParaRPr lang="sl-SI"/>
          </a:p>
        </p:txBody>
      </p:sp>
      <p:sp>
        <p:nvSpPr>
          <p:cNvPr id="6" name="Označba mesta številke diapozitiva 5"/>
          <p:cNvSpPr txBox="1">
            <a:spLocks noGrp="1"/>
          </p:cNvSpPr>
          <p:nvPr>
            <p:ph type="sldNum" sz="quarter" idx="8"/>
          </p:nvPr>
        </p:nvSpPr>
        <p:spPr/>
        <p:txBody>
          <a:bodyPr/>
          <a:lstStyle>
            <a:lvl1pPr>
              <a:defRPr/>
            </a:lvl1pPr>
          </a:lstStyle>
          <a:p>
            <a:pPr lvl="0"/>
            <a:fld id="{ECEF478E-8981-4786-8B00-023D11AF33B3}" type="slidenum">
              <a:t>‹#›</a:t>
            </a:fld>
            <a:endParaRPr lang="sl-SI"/>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sl-SI"/>
              <a:t>Uredite slog naslova matrice</a:t>
            </a:r>
          </a:p>
        </p:txBody>
      </p:sp>
      <p:sp>
        <p:nvSpPr>
          <p:cNvPr id="3" name="Označba mesta vsebine 2"/>
          <p:cNvSpPr txBox="1">
            <a:spLocks noGrp="1"/>
          </p:cNvSpPr>
          <p:nvPr>
            <p:ph idx="1"/>
          </p:nvPr>
        </p:nvSpPr>
        <p:spPr/>
        <p:txBody>
          <a:bodyPr/>
          <a:lstStyle>
            <a:lvl1pPr>
              <a:defRPr/>
            </a:lvl1pPr>
            <a:lvl2pPr>
              <a:defRPr/>
            </a:lvl2pPr>
            <a:lvl3pPr>
              <a:defRPr/>
            </a:lvl3pPr>
            <a:lvl4pPr>
              <a:defRPr/>
            </a:lvl4pPr>
            <a:lvl5pPr>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txBox="1">
            <a:spLocks noGrp="1"/>
          </p:cNvSpPr>
          <p:nvPr>
            <p:ph type="dt" sz="half" idx="7"/>
          </p:nvPr>
        </p:nvSpPr>
        <p:spPr/>
        <p:txBody>
          <a:bodyPr/>
          <a:lstStyle>
            <a:lvl1pPr>
              <a:defRPr/>
            </a:lvl1pPr>
          </a:lstStyle>
          <a:p>
            <a:pPr lvl="0"/>
            <a:fld id="{D067296E-5F85-4CF2-BC63-EAA5B7789890}" type="datetime1">
              <a:rPr lang="sl-SI"/>
              <a:pPr lvl="0"/>
              <a:t>24.5.2017</a:t>
            </a:fld>
            <a:endParaRPr lang="sl-SI"/>
          </a:p>
        </p:txBody>
      </p:sp>
      <p:sp>
        <p:nvSpPr>
          <p:cNvPr id="5" name="Označba mesta noge 4"/>
          <p:cNvSpPr txBox="1">
            <a:spLocks noGrp="1"/>
          </p:cNvSpPr>
          <p:nvPr>
            <p:ph type="ftr" sz="quarter" idx="9"/>
          </p:nvPr>
        </p:nvSpPr>
        <p:spPr/>
        <p:txBody>
          <a:bodyPr/>
          <a:lstStyle>
            <a:lvl1pPr>
              <a:defRPr/>
            </a:lvl1pPr>
          </a:lstStyle>
          <a:p>
            <a:pPr lvl="0"/>
            <a:endParaRPr lang="sl-SI"/>
          </a:p>
        </p:txBody>
      </p:sp>
      <p:sp>
        <p:nvSpPr>
          <p:cNvPr id="6" name="Označba mesta številke diapozitiva 5"/>
          <p:cNvSpPr txBox="1">
            <a:spLocks noGrp="1"/>
          </p:cNvSpPr>
          <p:nvPr>
            <p:ph type="sldNum" sz="quarter" idx="8"/>
          </p:nvPr>
        </p:nvSpPr>
        <p:spPr/>
        <p:txBody>
          <a:bodyPr/>
          <a:lstStyle>
            <a:lvl1pPr>
              <a:defRPr/>
            </a:lvl1pPr>
          </a:lstStyle>
          <a:p>
            <a:pPr lvl="0"/>
            <a:fld id="{ECB5A12C-E3DA-4FED-8399-3B8487368C36}" type="slidenum">
              <a:t>‹#›</a:t>
            </a:fld>
            <a:endParaRPr lang="sl-SI"/>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txBox="1">
            <a:spLocks noGrp="1"/>
          </p:cNvSpPr>
          <p:nvPr>
            <p:ph type="title"/>
          </p:nvPr>
        </p:nvSpPr>
        <p:spPr>
          <a:xfrm>
            <a:off x="831847" y="1709735"/>
            <a:ext cx="10515600" cy="2852735"/>
          </a:xfrm>
        </p:spPr>
        <p:txBody>
          <a:bodyPr anchor="b"/>
          <a:lstStyle>
            <a:lvl1pPr>
              <a:defRPr sz="6000"/>
            </a:lvl1pPr>
          </a:lstStyle>
          <a:p>
            <a:pPr lvl="0"/>
            <a:r>
              <a:rPr lang="sl-SI"/>
              <a:t>Uredite slog naslova matrice</a:t>
            </a:r>
          </a:p>
        </p:txBody>
      </p:sp>
      <p:sp>
        <p:nvSpPr>
          <p:cNvPr id="3" name="Označba mesta besedila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l-SI"/>
              <a:t>Uredite sloge besedila matrice</a:t>
            </a:r>
          </a:p>
        </p:txBody>
      </p:sp>
      <p:sp>
        <p:nvSpPr>
          <p:cNvPr id="4" name="Označba mesta datuma 3"/>
          <p:cNvSpPr txBox="1">
            <a:spLocks noGrp="1"/>
          </p:cNvSpPr>
          <p:nvPr>
            <p:ph type="dt" sz="half" idx="7"/>
          </p:nvPr>
        </p:nvSpPr>
        <p:spPr/>
        <p:txBody>
          <a:bodyPr/>
          <a:lstStyle>
            <a:lvl1pPr>
              <a:defRPr/>
            </a:lvl1pPr>
          </a:lstStyle>
          <a:p>
            <a:pPr lvl="0"/>
            <a:fld id="{0E053622-080B-4101-AB8F-FD2CBB44F630}" type="datetime1">
              <a:rPr lang="sl-SI"/>
              <a:pPr lvl="0"/>
              <a:t>24.5.2017</a:t>
            </a:fld>
            <a:endParaRPr lang="sl-SI"/>
          </a:p>
        </p:txBody>
      </p:sp>
      <p:sp>
        <p:nvSpPr>
          <p:cNvPr id="5" name="Označba mesta noge 4"/>
          <p:cNvSpPr txBox="1">
            <a:spLocks noGrp="1"/>
          </p:cNvSpPr>
          <p:nvPr>
            <p:ph type="ftr" sz="quarter" idx="9"/>
          </p:nvPr>
        </p:nvSpPr>
        <p:spPr/>
        <p:txBody>
          <a:bodyPr/>
          <a:lstStyle>
            <a:lvl1pPr>
              <a:defRPr/>
            </a:lvl1pPr>
          </a:lstStyle>
          <a:p>
            <a:pPr lvl="0"/>
            <a:endParaRPr lang="sl-SI"/>
          </a:p>
        </p:txBody>
      </p:sp>
      <p:sp>
        <p:nvSpPr>
          <p:cNvPr id="6" name="Označba mesta številke diapozitiva 5"/>
          <p:cNvSpPr txBox="1">
            <a:spLocks noGrp="1"/>
          </p:cNvSpPr>
          <p:nvPr>
            <p:ph type="sldNum" sz="quarter" idx="8"/>
          </p:nvPr>
        </p:nvSpPr>
        <p:spPr/>
        <p:txBody>
          <a:bodyPr/>
          <a:lstStyle>
            <a:lvl1pPr>
              <a:defRPr/>
            </a:lvl1pPr>
          </a:lstStyle>
          <a:p>
            <a:pPr lvl="0"/>
            <a:fld id="{586A63F0-2E02-425A-ADD9-114288F2B051}" type="slidenum">
              <a:t>‹#›</a:t>
            </a:fld>
            <a:endParaRPr lang="sl-SI"/>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sl-SI"/>
              <a:t>Uredite slog naslova matrice</a:t>
            </a:r>
          </a:p>
        </p:txBody>
      </p:sp>
      <p:sp>
        <p:nvSpPr>
          <p:cNvPr id="3" name="Označba mesta vsebine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txBox="1">
            <a:spLocks noGrp="1"/>
          </p:cNvSpPr>
          <p:nvPr>
            <p:ph type="dt" sz="half" idx="7"/>
          </p:nvPr>
        </p:nvSpPr>
        <p:spPr/>
        <p:txBody>
          <a:bodyPr/>
          <a:lstStyle>
            <a:lvl1pPr>
              <a:defRPr/>
            </a:lvl1pPr>
          </a:lstStyle>
          <a:p>
            <a:pPr lvl="0"/>
            <a:fld id="{A51344ED-2971-4E75-9E33-47B31AE7DB97}" type="datetime1">
              <a:rPr lang="sl-SI"/>
              <a:pPr lvl="0"/>
              <a:t>24.5.2017</a:t>
            </a:fld>
            <a:endParaRPr lang="sl-SI"/>
          </a:p>
        </p:txBody>
      </p:sp>
      <p:sp>
        <p:nvSpPr>
          <p:cNvPr id="6" name="Označba mesta noge 5"/>
          <p:cNvSpPr txBox="1">
            <a:spLocks noGrp="1"/>
          </p:cNvSpPr>
          <p:nvPr>
            <p:ph type="ftr" sz="quarter" idx="9"/>
          </p:nvPr>
        </p:nvSpPr>
        <p:spPr/>
        <p:txBody>
          <a:bodyPr/>
          <a:lstStyle>
            <a:lvl1pPr>
              <a:defRPr/>
            </a:lvl1pPr>
          </a:lstStyle>
          <a:p>
            <a:pPr lvl="0"/>
            <a:endParaRPr lang="sl-SI"/>
          </a:p>
        </p:txBody>
      </p:sp>
      <p:sp>
        <p:nvSpPr>
          <p:cNvPr id="7" name="Označba mesta številke diapozitiva 6"/>
          <p:cNvSpPr txBox="1">
            <a:spLocks noGrp="1"/>
          </p:cNvSpPr>
          <p:nvPr>
            <p:ph type="sldNum" sz="quarter" idx="8"/>
          </p:nvPr>
        </p:nvSpPr>
        <p:spPr/>
        <p:txBody>
          <a:bodyPr/>
          <a:lstStyle>
            <a:lvl1pPr>
              <a:defRPr/>
            </a:lvl1pPr>
          </a:lstStyle>
          <a:p>
            <a:pPr lvl="0"/>
            <a:fld id="{2E5FB55A-DF50-434E-8403-755E1637D119}" type="slidenum">
              <a:t>‹#›</a:t>
            </a:fld>
            <a:endParaRPr lang="sl-SI"/>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txBox="1">
            <a:spLocks noGrp="1"/>
          </p:cNvSpPr>
          <p:nvPr>
            <p:ph type="title"/>
          </p:nvPr>
        </p:nvSpPr>
        <p:spPr>
          <a:xfrm>
            <a:off x="839784" y="365129"/>
            <a:ext cx="10515600" cy="1325559"/>
          </a:xfrm>
        </p:spPr>
        <p:txBody>
          <a:bodyPr/>
          <a:lstStyle>
            <a:lvl1pPr>
              <a:defRPr/>
            </a:lvl1pPr>
          </a:lstStyle>
          <a:p>
            <a:pPr lvl="0"/>
            <a:r>
              <a:rPr lang="sl-SI"/>
              <a:t>Uredite slog naslova matrice</a:t>
            </a:r>
          </a:p>
        </p:txBody>
      </p:sp>
      <p:sp>
        <p:nvSpPr>
          <p:cNvPr id="3" name="Označba mesta besedila 2"/>
          <p:cNvSpPr txBox="1">
            <a:spLocks noGrp="1"/>
          </p:cNvSpPr>
          <p:nvPr>
            <p:ph type="body" idx="1"/>
          </p:nvPr>
        </p:nvSpPr>
        <p:spPr>
          <a:xfrm>
            <a:off x="839784" y="1681160"/>
            <a:ext cx="5157782" cy="823910"/>
          </a:xfrm>
        </p:spPr>
        <p:txBody>
          <a:bodyPr anchor="b"/>
          <a:lstStyle>
            <a:lvl1pPr marL="0" indent="0">
              <a:buNone/>
              <a:defRPr sz="2400" b="1"/>
            </a:lvl1pPr>
          </a:lstStyle>
          <a:p>
            <a:pPr lvl="0"/>
            <a:r>
              <a:rPr lang="sl-SI"/>
              <a:t>Uredite sloge besedila matrice</a:t>
            </a:r>
          </a:p>
        </p:txBody>
      </p:sp>
      <p:sp>
        <p:nvSpPr>
          <p:cNvPr id="4" name="Označba mesta vsebine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Uredite sloge besedila matrice</a:t>
            </a:r>
          </a:p>
        </p:txBody>
      </p:sp>
      <p:sp>
        <p:nvSpPr>
          <p:cNvPr id="6" name="Označba mesta vsebine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txBox="1">
            <a:spLocks noGrp="1"/>
          </p:cNvSpPr>
          <p:nvPr>
            <p:ph type="dt" sz="half" idx="7"/>
          </p:nvPr>
        </p:nvSpPr>
        <p:spPr/>
        <p:txBody>
          <a:bodyPr/>
          <a:lstStyle>
            <a:lvl1pPr>
              <a:defRPr/>
            </a:lvl1pPr>
          </a:lstStyle>
          <a:p>
            <a:pPr lvl="0"/>
            <a:fld id="{A8B3EA16-EE7D-4992-ACE2-AE55117C091D}" type="datetime1">
              <a:rPr lang="sl-SI"/>
              <a:pPr lvl="0"/>
              <a:t>24.5.2017</a:t>
            </a:fld>
            <a:endParaRPr lang="sl-SI"/>
          </a:p>
        </p:txBody>
      </p:sp>
      <p:sp>
        <p:nvSpPr>
          <p:cNvPr id="8" name="Označba mesta noge 7"/>
          <p:cNvSpPr txBox="1">
            <a:spLocks noGrp="1"/>
          </p:cNvSpPr>
          <p:nvPr>
            <p:ph type="ftr" sz="quarter" idx="9"/>
          </p:nvPr>
        </p:nvSpPr>
        <p:spPr/>
        <p:txBody>
          <a:bodyPr/>
          <a:lstStyle>
            <a:lvl1pPr>
              <a:defRPr/>
            </a:lvl1pPr>
          </a:lstStyle>
          <a:p>
            <a:pPr lvl="0"/>
            <a:endParaRPr lang="sl-SI"/>
          </a:p>
        </p:txBody>
      </p:sp>
      <p:sp>
        <p:nvSpPr>
          <p:cNvPr id="9" name="Označba mesta številke diapozitiva 8"/>
          <p:cNvSpPr txBox="1">
            <a:spLocks noGrp="1"/>
          </p:cNvSpPr>
          <p:nvPr>
            <p:ph type="sldNum" sz="quarter" idx="8"/>
          </p:nvPr>
        </p:nvSpPr>
        <p:spPr/>
        <p:txBody>
          <a:bodyPr/>
          <a:lstStyle>
            <a:lvl1pPr>
              <a:defRPr/>
            </a:lvl1pPr>
          </a:lstStyle>
          <a:p>
            <a:pPr lvl="0"/>
            <a:fld id="{A28345CA-FF2C-45BC-BA1C-3110FEE6B041}" type="slidenum">
              <a:t>‹#›</a:t>
            </a:fld>
            <a:endParaRPr lang="sl-SI"/>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txBox="1">
            <a:spLocks noGrp="1"/>
          </p:cNvSpPr>
          <p:nvPr>
            <p:ph type="title"/>
          </p:nvPr>
        </p:nvSpPr>
        <p:spPr/>
        <p:txBody>
          <a:bodyPr/>
          <a:lstStyle>
            <a:lvl1pPr>
              <a:defRPr/>
            </a:lvl1pPr>
          </a:lstStyle>
          <a:p>
            <a:pPr lvl="0"/>
            <a:r>
              <a:rPr lang="sl-SI"/>
              <a:t>Uredite slog naslova matrice</a:t>
            </a:r>
          </a:p>
        </p:txBody>
      </p:sp>
      <p:sp>
        <p:nvSpPr>
          <p:cNvPr id="3" name="Označba mesta datuma 2"/>
          <p:cNvSpPr txBox="1">
            <a:spLocks noGrp="1"/>
          </p:cNvSpPr>
          <p:nvPr>
            <p:ph type="dt" sz="half" idx="7"/>
          </p:nvPr>
        </p:nvSpPr>
        <p:spPr/>
        <p:txBody>
          <a:bodyPr/>
          <a:lstStyle>
            <a:lvl1pPr>
              <a:defRPr/>
            </a:lvl1pPr>
          </a:lstStyle>
          <a:p>
            <a:pPr lvl="0"/>
            <a:fld id="{54F4FDA5-E386-4698-BCFD-866D96D72738}" type="datetime1">
              <a:rPr lang="sl-SI"/>
              <a:pPr lvl="0"/>
              <a:t>24.5.2017</a:t>
            </a:fld>
            <a:endParaRPr lang="sl-SI"/>
          </a:p>
        </p:txBody>
      </p:sp>
      <p:sp>
        <p:nvSpPr>
          <p:cNvPr id="4" name="Označba mesta noge 3"/>
          <p:cNvSpPr txBox="1">
            <a:spLocks noGrp="1"/>
          </p:cNvSpPr>
          <p:nvPr>
            <p:ph type="ftr" sz="quarter" idx="9"/>
          </p:nvPr>
        </p:nvSpPr>
        <p:spPr/>
        <p:txBody>
          <a:bodyPr/>
          <a:lstStyle>
            <a:lvl1pPr>
              <a:defRPr/>
            </a:lvl1pPr>
          </a:lstStyle>
          <a:p>
            <a:pPr lvl="0"/>
            <a:endParaRPr lang="sl-SI"/>
          </a:p>
        </p:txBody>
      </p:sp>
      <p:sp>
        <p:nvSpPr>
          <p:cNvPr id="5" name="Označba mesta številke diapozitiva 4"/>
          <p:cNvSpPr txBox="1">
            <a:spLocks noGrp="1"/>
          </p:cNvSpPr>
          <p:nvPr>
            <p:ph type="sldNum" sz="quarter" idx="8"/>
          </p:nvPr>
        </p:nvSpPr>
        <p:spPr/>
        <p:txBody>
          <a:bodyPr/>
          <a:lstStyle>
            <a:lvl1pPr>
              <a:defRPr/>
            </a:lvl1pPr>
          </a:lstStyle>
          <a:p>
            <a:pPr lvl="0"/>
            <a:fld id="{533FA33F-17D4-4064-BFD3-2147407B425C}" type="slidenum">
              <a:t>‹#›</a:t>
            </a:fld>
            <a:endParaRPr lang="sl-SI"/>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txBox="1">
            <a:spLocks noGrp="1"/>
          </p:cNvSpPr>
          <p:nvPr>
            <p:ph type="dt" sz="half" idx="7"/>
          </p:nvPr>
        </p:nvSpPr>
        <p:spPr/>
        <p:txBody>
          <a:bodyPr/>
          <a:lstStyle>
            <a:lvl1pPr>
              <a:defRPr/>
            </a:lvl1pPr>
          </a:lstStyle>
          <a:p>
            <a:pPr lvl="0"/>
            <a:fld id="{3A7030C0-2F10-4E3A-AF28-26F1860B41BC}" type="datetime1">
              <a:rPr lang="sl-SI"/>
              <a:pPr lvl="0"/>
              <a:t>24.5.2017</a:t>
            </a:fld>
            <a:endParaRPr lang="sl-SI"/>
          </a:p>
        </p:txBody>
      </p:sp>
      <p:sp>
        <p:nvSpPr>
          <p:cNvPr id="3" name="Označba mesta noge 2"/>
          <p:cNvSpPr txBox="1">
            <a:spLocks noGrp="1"/>
          </p:cNvSpPr>
          <p:nvPr>
            <p:ph type="ftr" sz="quarter" idx="9"/>
          </p:nvPr>
        </p:nvSpPr>
        <p:spPr/>
        <p:txBody>
          <a:bodyPr/>
          <a:lstStyle>
            <a:lvl1pPr>
              <a:defRPr/>
            </a:lvl1pPr>
          </a:lstStyle>
          <a:p>
            <a:pPr lvl="0"/>
            <a:endParaRPr lang="sl-SI"/>
          </a:p>
        </p:txBody>
      </p:sp>
      <p:sp>
        <p:nvSpPr>
          <p:cNvPr id="4" name="Označba mesta številke diapozitiva 3"/>
          <p:cNvSpPr txBox="1">
            <a:spLocks noGrp="1"/>
          </p:cNvSpPr>
          <p:nvPr>
            <p:ph type="sldNum" sz="quarter" idx="8"/>
          </p:nvPr>
        </p:nvSpPr>
        <p:spPr/>
        <p:txBody>
          <a:bodyPr/>
          <a:lstStyle>
            <a:lvl1pPr>
              <a:defRPr/>
            </a:lvl1pPr>
          </a:lstStyle>
          <a:p>
            <a:pPr lvl="0"/>
            <a:fld id="{6D09D49F-FA6D-4EE5-A7A5-E19CD6CF458B}" type="slidenum">
              <a:t>‹#›</a:t>
            </a:fld>
            <a:endParaRPr lang="sl-SI"/>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txBox="1">
            <a:spLocks noGrp="1"/>
          </p:cNvSpPr>
          <p:nvPr>
            <p:ph type="title"/>
          </p:nvPr>
        </p:nvSpPr>
        <p:spPr>
          <a:xfrm>
            <a:off x="839784" y="457200"/>
            <a:ext cx="3932240" cy="1600200"/>
          </a:xfrm>
        </p:spPr>
        <p:txBody>
          <a:bodyPr anchor="b"/>
          <a:lstStyle>
            <a:lvl1pPr>
              <a:defRPr sz="3200"/>
            </a:lvl1pPr>
          </a:lstStyle>
          <a:p>
            <a:pPr lvl="0"/>
            <a:r>
              <a:rPr lang="sl-SI"/>
              <a:t>Uredite slog naslova matrice</a:t>
            </a:r>
          </a:p>
        </p:txBody>
      </p:sp>
      <p:sp>
        <p:nvSpPr>
          <p:cNvPr id="3" name="Označba mesta vsebine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txBox="1">
            <a:spLocks noGrp="1"/>
          </p:cNvSpPr>
          <p:nvPr>
            <p:ph type="body" idx="2"/>
          </p:nvPr>
        </p:nvSpPr>
        <p:spPr>
          <a:xfrm>
            <a:off x="839784" y="2057400"/>
            <a:ext cx="3932240" cy="3811584"/>
          </a:xfrm>
        </p:spPr>
        <p:txBody>
          <a:bodyPr/>
          <a:lstStyle>
            <a:lvl1pPr marL="0" indent="0">
              <a:buNone/>
              <a:defRPr sz="1600"/>
            </a:lvl1pPr>
          </a:lstStyle>
          <a:p>
            <a:pPr lvl="0"/>
            <a:r>
              <a:rPr lang="sl-SI"/>
              <a:t>Uredite sloge besedila matrice</a:t>
            </a:r>
          </a:p>
        </p:txBody>
      </p:sp>
      <p:sp>
        <p:nvSpPr>
          <p:cNvPr id="5" name="Označba mesta datuma 4"/>
          <p:cNvSpPr txBox="1">
            <a:spLocks noGrp="1"/>
          </p:cNvSpPr>
          <p:nvPr>
            <p:ph type="dt" sz="half" idx="7"/>
          </p:nvPr>
        </p:nvSpPr>
        <p:spPr/>
        <p:txBody>
          <a:bodyPr/>
          <a:lstStyle>
            <a:lvl1pPr>
              <a:defRPr/>
            </a:lvl1pPr>
          </a:lstStyle>
          <a:p>
            <a:pPr lvl="0"/>
            <a:fld id="{04451B8B-D5E9-4A66-83CD-6FAA3208C6B2}" type="datetime1">
              <a:rPr lang="sl-SI"/>
              <a:pPr lvl="0"/>
              <a:t>24.5.2017</a:t>
            </a:fld>
            <a:endParaRPr lang="sl-SI"/>
          </a:p>
        </p:txBody>
      </p:sp>
      <p:sp>
        <p:nvSpPr>
          <p:cNvPr id="6" name="Označba mesta noge 5"/>
          <p:cNvSpPr txBox="1">
            <a:spLocks noGrp="1"/>
          </p:cNvSpPr>
          <p:nvPr>
            <p:ph type="ftr" sz="quarter" idx="9"/>
          </p:nvPr>
        </p:nvSpPr>
        <p:spPr/>
        <p:txBody>
          <a:bodyPr/>
          <a:lstStyle>
            <a:lvl1pPr>
              <a:defRPr/>
            </a:lvl1pPr>
          </a:lstStyle>
          <a:p>
            <a:pPr lvl="0"/>
            <a:endParaRPr lang="sl-SI"/>
          </a:p>
        </p:txBody>
      </p:sp>
      <p:sp>
        <p:nvSpPr>
          <p:cNvPr id="7" name="Označba mesta številke diapozitiva 6"/>
          <p:cNvSpPr txBox="1">
            <a:spLocks noGrp="1"/>
          </p:cNvSpPr>
          <p:nvPr>
            <p:ph type="sldNum" sz="quarter" idx="8"/>
          </p:nvPr>
        </p:nvSpPr>
        <p:spPr/>
        <p:txBody>
          <a:bodyPr/>
          <a:lstStyle>
            <a:lvl1pPr>
              <a:defRPr/>
            </a:lvl1pPr>
          </a:lstStyle>
          <a:p>
            <a:pPr lvl="0"/>
            <a:fld id="{4F9F67BD-609D-4E65-8B14-9240B7CECE27}" type="slidenum">
              <a:t>‹#›</a:t>
            </a:fld>
            <a:endParaRPr lang="sl-SI"/>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txBox="1">
            <a:spLocks noGrp="1"/>
          </p:cNvSpPr>
          <p:nvPr>
            <p:ph type="title"/>
          </p:nvPr>
        </p:nvSpPr>
        <p:spPr>
          <a:xfrm>
            <a:off x="839784" y="457200"/>
            <a:ext cx="3932240" cy="1600200"/>
          </a:xfrm>
        </p:spPr>
        <p:txBody>
          <a:bodyPr anchor="b"/>
          <a:lstStyle>
            <a:lvl1pPr>
              <a:defRPr sz="3200"/>
            </a:lvl1pPr>
          </a:lstStyle>
          <a:p>
            <a:pPr lvl="0"/>
            <a:r>
              <a:rPr lang="sl-SI"/>
              <a:t>Uredite slog naslova matrice</a:t>
            </a:r>
          </a:p>
        </p:txBody>
      </p:sp>
      <p:sp>
        <p:nvSpPr>
          <p:cNvPr id="3" name="Označba mesta slike 2"/>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p:cNvSpPr txBox="1">
            <a:spLocks noGrp="1"/>
          </p:cNvSpPr>
          <p:nvPr>
            <p:ph type="body" idx="2"/>
          </p:nvPr>
        </p:nvSpPr>
        <p:spPr>
          <a:xfrm>
            <a:off x="839784" y="2057400"/>
            <a:ext cx="3932240" cy="3811584"/>
          </a:xfrm>
        </p:spPr>
        <p:txBody>
          <a:bodyPr/>
          <a:lstStyle>
            <a:lvl1pPr marL="0" indent="0">
              <a:buNone/>
              <a:defRPr sz="1600"/>
            </a:lvl1pPr>
          </a:lstStyle>
          <a:p>
            <a:pPr lvl="0"/>
            <a:r>
              <a:rPr lang="sl-SI"/>
              <a:t>Uredite sloge besedila matrice</a:t>
            </a:r>
          </a:p>
        </p:txBody>
      </p:sp>
      <p:sp>
        <p:nvSpPr>
          <p:cNvPr id="5" name="Označba mesta datuma 4"/>
          <p:cNvSpPr txBox="1">
            <a:spLocks noGrp="1"/>
          </p:cNvSpPr>
          <p:nvPr>
            <p:ph type="dt" sz="half" idx="7"/>
          </p:nvPr>
        </p:nvSpPr>
        <p:spPr/>
        <p:txBody>
          <a:bodyPr/>
          <a:lstStyle>
            <a:lvl1pPr>
              <a:defRPr/>
            </a:lvl1pPr>
          </a:lstStyle>
          <a:p>
            <a:pPr lvl="0"/>
            <a:fld id="{EB1739AE-24AF-43CF-AF83-24CD6ACBF480}" type="datetime1">
              <a:rPr lang="sl-SI"/>
              <a:pPr lvl="0"/>
              <a:t>24.5.2017</a:t>
            </a:fld>
            <a:endParaRPr lang="sl-SI"/>
          </a:p>
        </p:txBody>
      </p:sp>
      <p:sp>
        <p:nvSpPr>
          <p:cNvPr id="6" name="Označba mesta noge 5"/>
          <p:cNvSpPr txBox="1">
            <a:spLocks noGrp="1"/>
          </p:cNvSpPr>
          <p:nvPr>
            <p:ph type="ftr" sz="quarter" idx="9"/>
          </p:nvPr>
        </p:nvSpPr>
        <p:spPr/>
        <p:txBody>
          <a:bodyPr/>
          <a:lstStyle>
            <a:lvl1pPr>
              <a:defRPr/>
            </a:lvl1pPr>
          </a:lstStyle>
          <a:p>
            <a:pPr lvl="0"/>
            <a:endParaRPr lang="sl-SI"/>
          </a:p>
        </p:txBody>
      </p:sp>
      <p:sp>
        <p:nvSpPr>
          <p:cNvPr id="7" name="Označba mesta številke diapozitiva 6"/>
          <p:cNvSpPr txBox="1">
            <a:spLocks noGrp="1"/>
          </p:cNvSpPr>
          <p:nvPr>
            <p:ph type="sldNum" sz="quarter" idx="8"/>
          </p:nvPr>
        </p:nvSpPr>
        <p:spPr/>
        <p:txBody>
          <a:bodyPr/>
          <a:lstStyle>
            <a:lvl1pPr>
              <a:defRPr/>
            </a:lvl1pPr>
          </a:lstStyle>
          <a:p>
            <a:pPr lvl="0"/>
            <a:fld id="{77683221-D1E6-430B-A37A-C46522C9F5E6}" type="slidenum">
              <a:t>‹#›</a:t>
            </a:fld>
            <a:endParaRPr lang="sl-SI"/>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značba mesta naslova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lstStyle/>
          <a:p>
            <a:pPr lvl="0"/>
            <a:r>
              <a:rPr lang="sl-SI"/>
              <a:t>Uredite slog naslova matrice</a:t>
            </a:r>
          </a:p>
        </p:txBody>
      </p:sp>
      <p:sp>
        <p:nvSpPr>
          <p:cNvPr id="3" name="Označba mesta besedila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B94FF5F8-42FD-4AF9-8298-27E2515DB6FA}" type="datetime1">
              <a:rPr lang="sl-SI"/>
              <a:pPr lvl="0"/>
              <a:t>24.5.2017</a:t>
            </a:fld>
            <a:endParaRPr lang="sl-SI"/>
          </a:p>
        </p:txBody>
      </p:sp>
      <p:sp>
        <p:nvSpPr>
          <p:cNvPr id="5" name="Označba mesta noge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endParaRPr lang="sl-SI"/>
          </a:p>
        </p:txBody>
      </p:sp>
      <p:sp>
        <p:nvSpPr>
          <p:cNvPr id="6" name="Označba mesta številke diapozitiva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B441CE56-913A-40CE-B41E-A4882B134F17}" type="slidenum">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Slika 3"/>
          <p:cNvPicPr>
            <a:picLocks noChangeAspect="1"/>
          </p:cNvPicPr>
          <p:nvPr/>
        </p:nvPicPr>
        <p:blipFill>
          <a:blip r:embed="rId2" cstate="print"/>
          <a:srcRect b="11665"/>
          <a:stretch>
            <a:fillRect/>
          </a:stretch>
        </p:blipFill>
        <p:spPr>
          <a:xfrm>
            <a:off x="0" y="290523"/>
            <a:ext cx="12191996" cy="6232111"/>
          </a:xfrm>
          <a:prstGeom prst="rect">
            <a:avLst/>
          </a:prstGeom>
          <a:noFill/>
          <a:ln>
            <a:noFill/>
          </a:ln>
        </p:spPr>
      </p:pic>
      <p:sp>
        <p:nvSpPr>
          <p:cNvPr id="3" name="Podnaslov 2"/>
          <p:cNvSpPr txBox="1">
            <a:spLocks noGrp="1"/>
          </p:cNvSpPr>
          <p:nvPr>
            <p:ph type="subTitle" idx="1"/>
          </p:nvPr>
        </p:nvSpPr>
        <p:spPr/>
        <p:txBody>
          <a:bodyPr/>
          <a:lstStyle/>
          <a:p>
            <a:pPr lvl="0"/>
            <a:r>
              <a:rPr lang="sl-SI" dirty="0">
                <a:solidFill>
                  <a:srgbClr val="FF0000"/>
                </a:solidFill>
              </a:rPr>
              <a:t>ZIMSKA PRAVLJICA</a:t>
            </a:r>
          </a:p>
          <a:p>
            <a:pPr lvl="0"/>
            <a:endParaRPr lang="sl-SI" dirty="0"/>
          </a:p>
          <a:p>
            <a:pPr lvl="0"/>
            <a:r>
              <a:rPr lang="sl-SI" dirty="0"/>
              <a:t>Tjaša </a:t>
            </a:r>
            <a:r>
              <a:rPr lang="sl-SI" dirty="0" err="1"/>
              <a:t>Vodnjov</a:t>
            </a:r>
            <a:r>
              <a:rPr lang="sl-SI" dirty="0"/>
              <a:t> in Tjaša Urbanija, 9. B</a:t>
            </a:r>
          </a:p>
        </p:txBody>
      </p:sp>
      <p:sp>
        <p:nvSpPr>
          <p:cNvPr id="4" name="Naslov 5"/>
          <p:cNvSpPr txBox="1">
            <a:spLocks noGrp="1"/>
          </p:cNvSpPr>
          <p:nvPr>
            <p:ph type="ctrTitle"/>
          </p:nvPr>
        </p:nvSpPr>
        <p:spPr>
          <a:xfrm>
            <a:off x="1524003" y="1755638"/>
            <a:ext cx="9144000" cy="1754322"/>
          </a:xfrm>
        </p:spPr>
        <p:txBody>
          <a:bodyPr>
            <a:spAutoFit/>
          </a:bodyPr>
          <a:lstStyle/>
          <a:p>
            <a:pPr lvl="0"/>
            <a:r>
              <a:rPr lang="sl-SI" dirty="0">
                <a:solidFill>
                  <a:srgbClr val="FF5050"/>
                </a:solidFill>
              </a:rPr>
              <a:t>PRIPOVEDKE IZ SHAKESPEARA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Naslov 1"/>
          <p:cNvSpPr txBox="1">
            <a:spLocks noGrp="1"/>
          </p:cNvSpPr>
          <p:nvPr>
            <p:ph type="title"/>
          </p:nvPr>
        </p:nvSpPr>
        <p:spPr>
          <a:xfrm>
            <a:off x="889711" y="1928652"/>
            <a:ext cx="11126272" cy="2597014"/>
          </a:xfrm>
        </p:spPr>
        <p:txBody>
          <a:bodyPr/>
          <a:lstStyle/>
          <a:p>
            <a:pPr lvl="0"/>
            <a:r>
              <a:rPr lang="sl-SI" sz="23900">
                <a:solidFill>
                  <a:srgbClr val="FF5050"/>
                </a:solidFill>
                <a:latin typeface="Algerian" pitchFamily="82"/>
              </a:rPr>
              <a:t>KONEC!</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2" name="Slika 16"/>
          <p:cNvPicPr>
            <a:picLocks noChangeAspect="1"/>
          </p:cNvPicPr>
          <p:nvPr/>
        </p:nvPicPr>
        <p:blipFill>
          <a:blip r:embed="rId2" cstate="print"/>
          <a:srcRect l="148" t="21674" r="65720" b="55184"/>
          <a:stretch>
            <a:fillRect/>
          </a:stretch>
        </p:blipFill>
        <p:spPr>
          <a:xfrm>
            <a:off x="6082533" y="0"/>
            <a:ext cx="6109463" cy="3396657"/>
          </a:xfrm>
          <a:prstGeom prst="rect">
            <a:avLst/>
          </a:prstGeom>
          <a:noFill/>
          <a:ln>
            <a:noFill/>
          </a:ln>
        </p:spPr>
      </p:pic>
      <p:sp>
        <p:nvSpPr>
          <p:cNvPr id="3" name="Označba mesta vsebine 2"/>
          <p:cNvSpPr txBox="1">
            <a:spLocks noGrp="1"/>
          </p:cNvSpPr>
          <p:nvPr>
            <p:ph idx="1"/>
          </p:nvPr>
        </p:nvSpPr>
        <p:spPr>
          <a:xfrm>
            <a:off x="514478" y="1220989"/>
            <a:ext cx="5515377" cy="4351336"/>
          </a:xfrm>
        </p:spPr>
        <p:txBody>
          <a:bodyPr/>
          <a:lstStyle/>
          <a:p>
            <a:pPr marL="0" lvl="0" indent="0">
              <a:buNone/>
            </a:pPr>
            <a:r>
              <a:rPr lang="sl-SI" sz="3200"/>
              <a:t>Sicilijanski kralj </a:t>
            </a:r>
            <a:r>
              <a:rPr lang="sl-SI" sz="3200">
                <a:solidFill>
                  <a:srgbClr val="2E75B6"/>
                </a:solidFill>
              </a:rPr>
              <a:t>Leontes</a:t>
            </a:r>
            <a:r>
              <a:rPr lang="sl-SI" sz="3200"/>
              <a:t> in njegova žena </a:t>
            </a:r>
            <a:r>
              <a:rPr lang="sl-SI" sz="3200">
                <a:solidFill>
                  <a:srgbClr val="7030A0"/>
                </a:solidFill>
              </a:rPr>
              <a:t>Hermiona</a:t>
            </a:r>
            <a:r>
              <a:rPr lang="sl-SI" sz="3200"/>
              <a:t> sta bila srečno poročena, toda kralj je hotel videti svojega starega prijatelja, s katerim sta skupaj odraščala, </a:t>
            </a:r>
            <a:r>
              <a:rPr lang="sl-SI" sz="3200">
                <a:solidFill>
                  <a:srgbClr val="385723"/>
                </a:solidFill>
              </a:rPr>
              <a:t>Poliksenesa</a:t>
            </a:r>
            <a:r>
              <a:rPr lang="sl-SI" sz="3200"/>
              <a:t>, ki je bil češki kralj.</a:t>
            </a:r>
          </a:p>
          <a:p>
            <a:pPr lvl="0"/>
            <a:endParaRPr lang="sl-SI"/>
          </a:p>
        </p:txBody>
      </p:sp>
      <p:pic>
        <p:nvPicPr>
          <p:cNvPr id="4" name="Slika 4"/>
          <p:cNvPicPr>
            <a:picLocks noChangeAspect="1"/>
          </p:cNvPicPr>
          <p:nvPr/>
        </p:nvPicPr>
        <p:blipFill>
          <a:blip r:embed="rId3" cstate="print"/>
          <a:srcRect r="48380" b="52317"/>
          <a:stretch>
            <a:fillRect/>
          </a:stretch>
        </p:blipFill>
        <p:spPr>
          <a:xfrm>
            <a:off x="6439433" y="3396657"/>
            <a:ext cx="3403725" cy="3208208"/>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Označba mesta vsebine 2"/>
          <p:cNvSpPr txBox="1">
            <a:spLocks noGrp="1"/>
          </p:cNvSpPr>
          <p:nvPr>
            <p:ph idx="1"/>
          </p:nvPr>
        </p:nvSpPr>
        <p:spPr>
          <a:xfrm>
            <a:off x="935230" y="553001"/>
            <a:ext cx="10515600" cy="4351336"/>
          </a:xfrm>
        </p:spPr>
        <p:txBody>
          <a:bodyPr/>
          <a:lstStyle/>
          <a:p>
            <a:pPr marL="0" lvl="0" indent="0">
              <a:buNone/>
            </a:pPr>
            <a:r>
              <a:rPr lang="sl-SI" sz="3200"/>
              <a:t>Ta velika želja se mu je uresničila. </a:t>
            </a:r>
            <a:r>
              <a:rPr lang="sl-SI" sz="3200">
                <a:solidFill>
                  <a:srgbClr val="385723"/>
                </a:solidFill>
              </a:rPr>
              <a:t>Poliksenes </a:t>
            </a:r>
            <a:r>
              <a:rPr lang="sl-SI" sz="3200"/>
              <a:t>je prišel na sicilijanski dvor.</a:t>
            </a:r>
            <a:r>
              <a:rPr lang="sl-SI" sz="3200">
                <a:solidFill>
                  <a:srgbClr val="2F5597"/>
                </a:solidFill>
              </a:rPr>
              <a:t> Leontes </a:t>
            </a:r>
            <a:r>
              <a:rPr lang="sl-SI" sz="3200"/>
              <a:t>in </a:t>
            </a:r>
            <a:r>
              <a:rPr lang="sl-SI" sz="3200">
                <a:solidFill>
                  <a:srgbClr val="385723"/>
                </a:solidFill>
              </a:rPr>
              <a:t>Poliksenes</a:t>
            </a:r>
            <a:r>
              <a:rPr lang="sl-SI" sz="3200"/>
              <a:t> sta obujala spomine ne otroštvo in pripovedovala vse norčije </a:t>
            </a:r>
            <a:r>
              <a:rPr lang="sl-SI" sz="3200">
                <a:solidFill>
                  <a:srgbClr val="7030A0"/>
                </a:solidFill>
              </a:rPr>
              <a:t>Hermioni</a:t>
            </a:r>
            <a:r>
              <a:rPr lang="sl-SI" sz="3200"/>
              <a:t>. Čez čas se je </a:t>
            </a:r>
            <a:r>
              <a:rPr lang="sl-SI" sz="3200">
                <a:solidFill>
                  <a:srgbClr val="385723"/>
                </a:solidFill>
              </a:rPr>
              <a:t>Poliksenes</a:t>
            </a:r>
            <a:r>
              <a:rPr lang="sl-SI" sz="3200"/>
              <a:t> hotel posloviti, vendar ga je </a:t>
            </a:r>
            <a:r>
              <a:rPr lang="sl-SI" sz="3200">
                <a:solidFill>
                  <a:srgbClr val="2F5597"/>
                </a:solidFill>
              </a:rPr>
              <a:t>Leontes</a:t>
            </a:r>
            <a:r>
              <a:rPr lang="sl-SI" sz="3200"/>
              <a:t> prosil, naj ostane še nekaj časa. </a:t>
            </a:r>
            <a:r>
              <a:rPr lang="sl-SI" sz="3200">
                <a:solidFill>
                  <a:srgbClr val="7030A0"/>
                </a:solidFill>
              </a:rPr>
              <a:t>Hermioni</a:t>
            </a:r>
            <a:r>
              <a:rPr lang="sl-SI" sz="3200"/>
              <a:t> je rekel, naj ga še ona poskusi prepričati.</a:t>
            </a:r>
          </a:p>
          <a:p>
            <a:pPr lvl="0"/>
            <a:endParaRPr lang="sl-SI" sz="3200"/>
          </a:p>
        </p:txBody>
      </p:sp>
      <p:pic>
        <p:nvPicPr>
          <p:cNvPr id="3" name="Slika 4"/>
          <p:cNvPicPr>
            <a:picLocks noChangeAspect="1"/>
          </p:cNvPicPr>
          <p:nvPr/>
        </p:nvPicPr>
        <p:blipFill>
          <a:blip r:embed="rId2" cstate="print"/>
          <a:srcRect t="64514" r="74022" b="6711"/>
          <a:stretch>
            <a:fillRect/>
          </a:stretch>
        </p:blipFill>
        <p:spPr>
          <a:xfrm>
            <a:off x="4456090" y="3670474"/>
            <a:ext cx="1736939" cy="2730325"/>
          </a:xfrm>
          <a:prstGeom prst="rect">
            <a:avLst/>
          </a:prstGeom>
          <a:noFill/>
          <a:ln>
            <a:noFill/>
          </a:ln>
        </p:spPr>
      </p:pic>
      <p:pic>
        <p:nvPicPr>
          <p:cNvPr id="4" name="Slika 5"/>
          <p:cNvPicPr>
            <a:picLocks noChangeAspect="1"/>
          </p:cNvPicPr>
          <p:nvPr/>
        </p:nvPicPr>
        <p:blipFill>
          <a:blip r:embed="rId3" cstate="print"/>
          <a:srcRect r="48380" b="52317"/>
          <a:stretch>
            <a:fillRect/>
          </a:stretch>
        </p:blipFill>
        <p:spPr>
          <a:xfrm>
            <a:off x="7482626" y="3473531"/>
            <a:ext cx="3265861" cy="2992922"/>
          </a:xfrm>
          <a:prstGeom prst="rect">
            <a:avLst/>
          </a:prstGeom>
          <a:noFill/>
          <a:ln>
            <a:noFill/>
          </a:ln>
        </p:spPr>
      </p:pic>
      <p:sp>
        <p:nvSpPr>
          <p:cNvPr id="5" name="Val 6"/>
          <p:cNvSpPr/>
          <p:nvPr/>
        </p:nvSpPr>
        <p:spPr>
          <a:xfrm rot="4864755">
            <a:off x="5402371" y="3976530"/>
            <a:ext cx="1390052" cy="531293"/>
          </a:xfrm>
          <a:custGeom>
            <a:avLst>
              <a:gd name="f9" fmla="val 20000"/>
              <a:gd name="f10" fmla="val 10000"/>
            </a:avLst>
            <a:gdLst>
              <a:gd name="f2" fmla="val 10800000"/>
              <a:gd name="f3" fmla="val 5400000"/>
              <a:gd name="f4" fmla="val 180"/>
              <a:gd name="f5" fmla="val w"/>
              <a:gd name="f6" fmla="val h"/>
              <a:gd name="f7" fmla="val ss"/>
              <a:gd name="f8" fmla="val 0"/>
              <a:gd name="f9" fmla="val 20000"/>
              <a:gd name="f10" fmla="val 10000"/>
              <a:gd name="f11" fmla="+- 0 0 -180"/>
              <a:gd name="f12" fmla="+- 0 0 -270"/>
              <a:gd name="f13" fmla="+- 0 0 -360"/>
              <a:gd name="f14" fmla="+- 0 0 -90"/>
              <a:gd name="f15" fmla="abs f5"/>
              <a:gd name="f16" fmla="abs f6"/>
              <a:gd name="f17" fmla="abs f7"/>
              <a:gd name="f18" fmla="val f8"/>
              <a:gd name="f19" fmla="val f9"/>
              <a:gd name="f20" fmla="val f10"/>
              <a:gd name="f21" fmla="*/ f11 f2 1"/>
              <a:gd name="f22" fmla="*/ f12 f2 1"/>
              <a:gd name="f23" fmla="*/ f13 f2 1"/>
              <a:gd name="f24" fmla="*/ f14 f2 1"/>
              <a:gd name="f25" fmla="?: f15 f5 1"/>
              <a:gd name="f26" fmla="?: f16 f6 1"/>
              <a:gd name="f27" fmla="?: f17 f7 1"/>
              <a:gd name="f28" fmla="*/ f21 1 f4"/>
              <a:gd name="f29" fmla="*/ f22 1 f4"/>
              <a:gd name="f30" fmla="*/ f23 1 f4"/>
              <a:gd name="f31" fmla="*/ f24 1 f4"/>
              <a:gd name="f32" fmla="*/ f25 1 21600"/>
              <a:gd name="f33" fmla="*/ f26 1 21600"/>
              <a:gd name="f34" fmla="*/ 21600 f25 1"/>
              <a:gd name="f35" fmla="*/ 21600 f26 1"/>
              <a:gd name="f36" fmla="+- f28 0 f3"/>
              <a:gd name="f37" fmla="+- f29 0 f3"/>
              <a:gd name="f38" fmla="+- f30 0 f3"/>
              <a:gd name="f39" fmla="+- f31 0 f3"/>
              <a:gd name="f40" fmla="min f33 f32"/>
              <a:gd name="f41" fmla="*/ f34 1 f27"/>
              <a:gd name="f42" fmla="*/ f35 1 f27"/>
              <a:gd name="f43" fmla="val f41"/>
              <a:gd name="f44" fmla="val f42"/>
              <a:gd name="f45" fmla="+- f44 0 f18"/>
              <a:gd name="f46" fmla="+- f43 0 f18"/>
              <a:gd name="f47" fmla="*/ f45 1 2"/>
              <a:gd name="f48" fmla="*/ f46 1 2"/>
              <a:gd name="f49" fmla="*/ f45 f19 1"/>
              <a:gd name="f50" fmla="*/ f46 f20 1"/>
              <a:gd name="f51" fmla="+- f18 f47 0"/>
              <a:gd name="f52" fmla="+- f18 f48 0"/>
              <a:gd name="f53" fmla="*/ f49 1 100000"/>
              <a:gd name="f54" fmla="*/ f50 1 100000"/>
              <a:gd name="f55" fmla="*/ f50 1 50000"/>
              <a:gd name="f56" fmla="*/ f49 1 50000"/>
              <a:gd name="f57" fmla="*/ f53 10 1"/>
              <a:gd name="f58" fmla="+- f44 0 f53"/>
              <a:gd name="f59" fmla="abs f54"/>
              <a:gd name="f60" fmla="?: f55 0 f55"/>
              <a:gd name="f61" fmla="?: f55 f55 0"/>
              <a:gd name="f62" fmla="+- f52 f54 0"/>
              <a:gd name="f63" fmla="+- f52 0 f54"/>
              <a:gd name="f64" fmla="+- f44 0 f56"/>
              <a:gd name="f65" fmla="*/ f56 f40 1"/>
              <a:gd name="f66" fmla="*/ f53 f40 1"/>
              <a:gd name="f67" fmla="*/ f51 f40 1"/>
              <a:gd name="f68" fmla="*/ f57 1 3"/>
              <a:gd name="f69" fmla="+- f18 0 f60"/>
              <a:gd name="f70" fmla="+- f43 0 f61"/>
              <a:gd name="f71" fmla="+- f18 f61 0"/>
              <a:gd name="f72" fmla="+- f43 f60 0"/>
              <a:gd name="f73" fmla="+- f43 0 f59"/>
              <a:gd name="f74" fmla="*/ f64 f40 1"/>
              <a:gd name="f75" fmla="*/ f58 f40 1"/>
              <a:gd name="f76" fmla="*/ f63 f40 1"/>
              <a:gd name="f77" fmla="*/ f59 f40 1"/>
              <a:gd name="f78" fmla="*/ f62 f40 1"/>
              <a:gd name="f79" fmla="+- f53 0 f68"/>
              <a:gd name="f80" fmla="+- f53 f68 0"/>
              <a:gd name="f81" fmla="+- f58 0 f68"/>
              <a:gd name="f82" fmla="+- f58 f68 0"/>
              <a:gd name="f83" fmla="+- f60 f70 0"/>
              <a:gd name="f84" fmla="max f69 f71"/>
              <a:gd name="f85" fmla="min f70 f72"/>
              <a:gd name="f86" fmla="*/ f69 f40 1"/>
              <a:gd name="f87" fmla="*/ f70 f40 1"/>
              <a:gd name="f88" fmla="*/ f72 f40 1"/>
              <a:gd name="f89" fmla="*/ f71 f40 1"/>
              <a:gd name="f90" fmla="*/ f73 f40 1"/>
              <a:gd name="f91" fmla="*/ f83 1 3"/>
              <a:gd name="f92" fmla="*/ f84 f40 1"/>
              <a:gd name="f93" fmla="*/ f85 f40 1"/>
              <a:gd name="f94" fmla="*/ f79 f40 1"/>
              <a:gd name="f95" fmla="*/ f80 f40 1"/>
              <a:gd name="f96" fmla="*/ f82 f40 1"/>
              <a:gd name="f97" fmla="*/ f81 f40 1"/>
              <a:gd name="f98" fmla="+- f69 f91 0"/>
              <a:gd name="f99" fmla="+- f71 f91 0"/>
              <a:gd name="f100" fmla="+- f98 f70 0"/>
              <a:gd name="f101" fmla="+- f99 f72 0"/>
              <a:gd name="f102" fmla="*/ f98 f40 1"/>
              <a:gd name="f103" fmla="*/ f99 f40 1"/>
              <a:gd name="f104" fmla="*/ f100 1 2"/>
              <a:gd name="f105" fmla="*/ f101 1 2"/>
              <a:gd name="f106" fmla="*/ f104 f40 1"/>
              <a:gd name="f107" fmla="*/ f105 f40 1"/>
            </a:gdLst>
            <a:ahLst/>
            <a:cxnLst>
              <a:cxn ang="3cd4">
                <a:pos x="hc" y="t"/>
              </a:cxn>
              <a:cxn ang="0">
                <a:pos x="r" y="vc"/>
              </a:cxn>
              <a:cxn ang="cd4">
                <a:pos x="hc" y="b"/>
              </a:cxn>
              <a:cxn ang="cd2">
                <a:pos x="l" y="vc"/>
              </a:cxn>
              <a:cxn ang="f36">
                <a:pos x="f76" y="f66"/>
              </a:cxn>
              <a:cxn ang="f37">
                <a:pos x="f77" y="f67"/>
              </a:cxn>
              <a:cxn ang="f38">
                <a:pos x="f78" y="f75"/>
              </a:cxn>
              <a:cxn ang="f39">
                <a:pos x="f90" y="f67"/>
              </a:cxn>
            </a:cxnLst>
            <a:rect l="f92" t="f65" r="f93" b="f74"/>
            <a:pathLst>
              <a:path>
                <a:moveTo>
                  <a:pt x="f86" y="f66"/>
                </a:moveTo>
                <a:cubicBezTo>
                  <a:pt x="f102" y="f94"/>
                  <a:pt x="f106" y="f95"/>
                  <a:pt x="f87" y="f66"/>
                </a:cubicBezTo>
                <a:lnTo>
                  <a:pt x="f88" y="f75"/>
                </a:lnTo>
                <a:cubicBezTo>
                  <a:pt x="f107" y="f96"/>
                  <a:pt x="f103" y="f97"/>
                  <a:pt x="f89" y="f75"/>
                </a:cubicBezTo>
                <a:close/>
              </a:path>
            </a:pathLst>
          </a:custGeom>
          <a:solidFill>
            <a:srgbClr val="FFFFFF"/>
          </a:solidFill>
          <a:ln w="12701">
            <a:solidFill>
              <a:srgbClr val="4472C4"/>
            </a:solidFill>
            <a:prstDash val="solid"/>
            <a:miter/>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l-SI" sz="700" b="0" i="0" u="none" strike="noStrike" kern="1200" cap="none" spc="0" baseline="0">
                <a:solidFill>
                  <a:srgbClr val="000000"/>
                </a:solidFill>
                <a:uFillTx/>
                <a:latin typeface="Calibri"/>
              </a:rPr>
              <a:t>…………………………</a:t>
            </a:r>
            <a:endParaRPr lang="sl-SI" sz="1800" b="0" i="0" u="none" strike="noStrike" kern="1200" cap="none" spc="0" baseline="0">
              <a:solidFill>
                <a:srgbClr val="000000"/>
              </a:solidFill>
              <a:uFillTx/>
              <a:latin typeface="Calibri"/>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Označba mesta vsebine 2"/>
          <p:cNvSpPr txBox="1">
            <a:spLocks noGrp="1"/>
          </p:cNvSpPr>
          <p:nvPr>
            <p:ph idx="1"/>
          </p:nvPr>
        </p:nvSpPr>
        <p:spPr>
          <a:xfrm>
            <a:off x="309094" y="759857"/>
            <a:ext cx="7212165" cy="5455749"/>
          </a:xfrm>
        </p:spPr>
        <p:txBody>
          <a:bodyPr/>
          <a:lstStyle/>
          <a:p>
            <a:pPr marL="0" lvl="0" indent="0">
              <a:buNone/>
            </a:pPr>
            <a:r>
              <a:rPr lang="sl-SI" sz="3200"/>
              <a:t>Kraljica se je zelo trudila ustreči možu, zato je stregla </a:t>
            </a:r>
            <a:r>
              <a:rPr lang="sl-SI" sz="3200">
                <a:solidFill>
                  <a:srgbClr val="385723"/>
                </a:solidFill>
              </a:rPr>
              <a:t>Poliksenesu</a:t>
            </a:r>
            <a:r>
              <a:rPr lang="sl-SI" sz="3200"/>
              <a:t>, bila z njim prijazna, z njim kramljala... </a:t>
            </a:r>
            <a:r>
              <a:rPr lang="sl-SI" sz="3200">
                <a:solidFill>
                  <a:srgbClr val="2F5597"/>
                </a:solidFill>
              </a:rPr>
              <a:t>Leontesu</a:t>
            </a:r>
            <a:r>
              <a:rPr lang="sl-SI" sz="3200"/>
              <a:t> to ni bilo všeč. Postal je bolestno ljubosumen, obtožil ju je prešuštva, hotel ubiti </a:t>
            </a:r>
            <a:r>
              <a:rPr lang="sl-SI" sz="3200">
                <a:solidFill>
                  <a:srgbClr val="385723"/>
                </a:solidFill>
              </a:rPr>
              <a:t>Poliksenesa</a:t>
            </a:r>
            <a:r>
              <a:rPr lang="sl-SI" sz="3200"/>
              <a:t>, vendar je ta s Kamilovo pomočjo pobegnil nazaj na Češko. Kralj je </a:t>
            </a:r>
            <a:r>
              <a:rPr lang="sl-SI" sz="3200">
                <a:solidFill>
                  <a:srgbClr val="7030A0"/>
                </a:solidFill>
              </a:rPr>
              <a:t>Hermiono</a:t>
            </a:r>
            <a:r>
              <a:rPr lang="sl-SI" sz="3200"/>
              <a:t> postavil pred sodišče in jo poslal v ječo. Ko je njun sin </a:t>
            </a:r>
            <a:r>
              <a:rPr lang="sl-SI" sz="3200">
                <a:solidFill>
                  <a:srgbClr val="00B0F0"/>
                </a:solidFill>
              </a:rPr>
              <a:t>Mamilijem</a:t>
            </a:r>
            <a:r>
              <a:rPr lang="sl-SI" sz="3200"/>
              <a:t> izvedel za mamino kazen je od žalosti umrl.</a:t>
            </a:r>
          </a:p>
          <a:p>
            <a:pPr lvl="0"/>
            <a:endParaRPr lang="sl-SI"/>
          </a:p>
        </p:txBody>
      </p:sp>
      <p:pic>
        <p:nvPicPr>
          <p:cNvPr id="3" name="Slika 6"/>
          <p:cNvPicPr>
            <a:picLocks noChangeAspect="1"/>
          </p:cNvPicPr>
          <p:nvPr/>
        </p:nvPicPr>
        <p:blipFill>
          <a:blip r:embed="rId2" cstate="print"/>
          <a:stretch>
            <a:fillRect/>
          </a:stretch>
        </p:blipFill>
        <p:spPr>
          <a:xfrm>
            <a:off x="7881871" y="2534405"/>
            <a:ext cx="4310134" cy="4323594"/>
          </a:xfrm>
          <a:prstGeom prst="rect">
            <a:avLst/>
          </a:prstGeom>
          <a:noFill/>
          <a:ln>
            <a:noFill/>
          </a:ln>
        </p:spPr>
      </p:pic>
      <p:cxnSp>
        <p:nvCxnSpPr>
          <p:cNvPr id="4" name="Raven povezovalnik 8"/>
          <p:cNvCxnSpPr/>
          <p:nvPr/>
        </p:nvCxnSpPr>
        <p:spPr>
          <a:xfrm>
            <a:off x="8139449" y="2534405"/>
            <a:ext cx="51517" cy="4323595"/>
          </a:xfrm>
          <a:prstGeom prst="straightConnector1">
            <a:avLst/>
          </a:prstGeom>
          <a:noFill/>
          <a:ln w="76196">
            <a:solidFill>
              <a:srgbClr val="7F7F7F"/>
            </a:solidFill>
            <a:prstDash val="solid"/>
            <a:miter/>
          </a:ln>
        </p:spPr>
      </p:cxnSp>
      <p:cxnSp>
        <p:nvCxnSpPr>
          <p:cNvPr id="5" name="Raven povezovalnik 10"/>
          <p:cNvCxnSpPr/>
          <p:nvPr/>
        </p:nvCxnSpPr>
        <p:spPr>
          <a:xfrm>
            <a:off x="8397026" y="2534405"/>
            <a:ext cx="51517" cy="4323595"/>
          </a:xfrm>
          <a:prstGeom prst="straightConnector1">
            <a:avLst/>
          </a:prstGeom>
          <a:noFill/>
          <a:ln w="76196">
            <a:solidFill>
              <a:srgbClr val="7F7F7F"/>
            </a:solidFill>
            <a:prstDash val="solid"/>
            <a:miter/>
          </a:ln>
        </p:spPr>
      </p:cxnSp>
      <p:cxnSp>
        <p:nvCxnSpPr>
          <p:cNvPr id="6" name="Raven povezovalnik 11"/>
          <p:cNvCxnSpPr/>
          <p:nvPr/>
        </p:nvCxnSpPr>
        <p:spPr>
          <a:xfrm>
            <a:off x="8654603" y="2534405"/>
            <a:ext cx="51518" cy="4323595"/>
          </a:xfrm>
          <a:prstGeom prst="straightConnector1">
            <a:avLst/>
          </a:prstGeom>
          <a:noFill/>
          <a:ln w="76196">
            <a:solidFill>
              <a:srgbClr val="7F7F7F"/>
            </a:solidFill>
            <a:prstDash val="solid"/>
            <a:miter/>
          </a:ln>
        </p:spPr>
      </p:cxnSp>
      <p:cxnSp>
        <p:nvCxnSpPr>
          <p:cNvPr id="7" name="Raven povezovalnik 12"/>
          <p:cNvCxnSpPr/>
          <p:nvPr/>
        </p:nvCxnSpPr>
        <p:spPr>
          <a:xfrm>
            <a:off x="8912181" y="2534405"/>
            <a:ext cx="51508" cy="4323595"/>
          </a:xfrm>
          <a:prstGeom prst="straightConnector1">
            <a:avLst/>
          </a:prstGeom>
          <a:noFill/>
          <a:ln w="76196">
            <a:solidFill>
              <a:srgbClr val="7F7F7F"/>
            </a:solidFill>
            <a:prstDash val="solid"/>
            <a:miter/>
          </a:ln>
        </p:spPr>
      </p:cxnSp>
      <p:cxnSp>
        <p:nvCxnSpPr>
          <p:cNvPr id="8" name="Raven povezovalnik 13"/>
          <p:cNvCxnSpPr/>
          <p:nvPr/>
        </p:nvCxnSpPr>
        <p:spPr>
          <a:xfrm>
            <a:off x="9182633" y="2534405"/>
            <a:ext cx="51517" cy="4323595"/>
          </a:xfrm>
          <a:prstGeom prst="straightConnector1">
            <a:avLst/>
          </a:prstGeom>
          <a:noFill/>
          <a:ln w="76196">
            <a:solidFill>
              <a:srgbClr val="7F7F7F"/>
            </a:solidFill>
            <a:prstDash val="solid"/>
            <a:miter/>
          </a:ln>
        </p:spPr>
      </p:cxnSp>
      <p:cxnSp>
        <p:nvCxnSpPr>
          <p:cNvPr id="9" name="Raven povezovalnik 14"/>
          <p:cNvCxnSpPr/>
          <p:nvPr/>
        </p:nvCxnSpPr>
        <p:spPr>
          <a:xfrm>
            <a:off x="9453094" y="2534405"/>
            <a:ext cx="51508" cy="4323595"/>
          </a:xfrm>
          <a:prstGeom prst="straightConnector1">
            <a:avLst/>
          </a:prstGeom>
          <a:noFill/>
          <a:ln w="76196">
            <a:solidFill>
              <a:srgbClr val="7F7F7F"/>
            </a:solidFill>
            <a:prstDash val="solid"/>
            <a:miter/>
          </a:ln>
        </p:spPr>
      </p:cxnSp>
      <p:cxnSp>
        <p:nvCxnSpPr>
          <p:cNvPr id="10" name="Raven povezovalnik 15"/>
          <p:cNvCxnSpPr/>
          <p:nvPr/>
        </p:nvCxnSpPr>
        <p:spPr>
          <a:xfrm>
            <a:off x="9723546" y="2534405"/>
            <a:ext cx="51518" cy="4323595"/>
          </a:xfrm>
          <a:prstGeom prst="straightConnector1">
            <a:avLst/>
          </a:prstGeom>
          <a:noFill/>
          <a:ln w="76196">
            <a:solidFill>
              <a:srgbClr val="7F7F7F"/>
            </a:solidFill>
            <a:prstDash val="solid"/>
            <a:miter/>
          </a:ln>
        </p:spPr>
      </p:cxnSp>
      <p:cxnSp>
        <p:nvCxnSpPr>
          <p:cNvPr id="11" name="Raven povezovalnik 16"/>
          <p:cNvCxnSpPr/>
          <p:nvPr/>
        </p:nvCxnSpPr>
        <p:spPr>
          <a:xfrm>
            <a:off x="10036939" y="2534405"/>
            <a:ext cx="51508" cy="4323595"/>
          </a:xfrm>
          <a:prstGeom prst="straightConnector1">
            <a:avLst/>
          </a:prstGeom>
          <a:noFill/>
          <a:ln w="76196">
            <a:solidFill>
              <a:srgbClr val="7F7F7F"/>
            </a:solidFill>
            <a:prstDash val="solid"/>
            <a:miter/>
          </a:ln>
        </p:spPr>
      </p:cxnSp>
      <p:cxnSp>
        <p:nvCxnSpPr>
          <p:cNvPr id="12" name="Raven povezovalnik 17"/>
          <p:cNvCxnSpPr/>
          <p:nvPr/>
        </p:nvCxnSpPr>
        <p:spPr>
          <a:xfrm>
            <a:off x="10320275" y="2534405"/>
            <a:ext cx="51517" cy="4323595"/>
          </a:xfrm>
          <a:prstGeom prst="straightConnector1">
            <a:avLst/>
          </a:prstGeom>
          <a:noFill/>
          <a:ln w="76196">
            <a:solidFill>
              <a:srgbClr val="7F7F7F"/>
            </a:solidFill>
            <a:prstDash val="solid"/>
            <a:miter/>
          </a:ln>
        </p:spPr>
      </p:cxnSp>
      <p:cxnSp>
        <p:nvCxnSpPr>
          <p:cNvPr id="13" name="Raven povezovalnik 18"/>
          <p:cNvCxnSpPr/>
          <p:nvPr/>
        </p:nvCxnSpPr>
        <p:spPr>
          <a:xfrm>
            <a:off x="10612188" y="2534405"/>
            <a:ext cx="51517" cy="4323595"/>
          </a:xfrm>
          <a:prstGeom prst="straightConnector1">
            <a:avLst/>
          </a:prstGeom>
          <a:noFill/>
          <a:ln w="76196">
            <a:solidFill>
              <a:srgbClr val="7F7F7F"/>
            </a:solidFill>
            <a:prstDash val="solid"/>
            <a:miter/>
          </a:ln>
        </p:spPr>
      </p:cxnSp>
      <p:cxnSp>
        <p:nvCxnSpPr>
          <p:cNvPr id="14" name="Raven povezovalnik 19"/>
          <p:cNvCxnSpPr/>
          <p:nvPr/>
        </p:nvCxnSpPr>
        <p:spPr>
          <a:xfrm>
            <a:off x="10921282" y="2534405"/>
            <a:ext cx="51518" cy="4323595"/>
          </a:xfrm>
          <a:prstGeom prst="straightConnector1">
            <a:avLst/>
          </a:prstGeom>
          <a:noFill/>
          <a:ln w="76196">
            <a:solidFill>
              <a:srgbClr val="7F7F7F"/>
            </a:solidFill>
            <a:prstDash val="solid"/>
            <a:miter/>
          </a:ln>
        </p:spPr>
      </p:cxnSp>
      <p:cxnSp>
        <p:nvCxnSpPr>
          <p:cNvPr id="15" name="Raven povezovalnik 20"/>
          <p:cNvCxnSpPr/>
          <p:nvPr/>
        </p:nvCxnSpPr>
        <p:spPr>
          <a:xfrm>
            <a:off x="11191734" y="2534405"/>
            <a:ext cx="51518" cy="4323595"/>
          </a:xfrm>
          <a:prstGeom prst="straightConnector1">
            <a:avLst/>
          </a:prstGeom>
          <a:noFill/>
          <a:ln w="76196">
            <a:solidFill>
              <a:srgbClr val="7F7F7F"/>
            </a:solidFill>
            <a:prstDash val="solid"/>
            <a:miter/>
          </a:ln>
        </p:spPr>
      </p:cxnSp>
      <p:cxnSp>
        <p:nvCxnSpPr>
          <p:cNvPr id="16" name="Raven povezovalnik 21"/>
          <p:cNvCxnSpPr/>
          <p:nvPr/>
        </p:nvCxnSpPr>
        <p:spPr>
          <a:xfrm>
            <a:off x="11462196" y="2534405"/>
            <a:ext cx="51517" cy="4323595"/>
          </a:xfrm>
          <a:prstGeom prst="straightConnector1">
            <a:avLst/>
          </a:prstGeom>
          <a:noFill/>
          <a:ln w="76196">
            <a:solidFill>
              <a:srgbClr val="7F7F7F"/>
            </a:solidFill>
            <a:prstDash val="solid"/>
            <a:miter/>
          </a:ln>
        </p:spPr>
      </p:cxnSp>
      <p:cxnSp>
        <p:nvCxnSpPr>
          <p:cNvPr id="17" name="Raven povezovalnik 22"/>
          <p:cNvCxnSpPr/>
          <p:nvPr/>
        </p:nvCxnSpPr>
        <p:spPr>
          <a:xfrm>
            <a:off x="11732648" y="2534405"/>
            <a:ext cx="51517" cy="4323595"/>
          </a:xfrm>
          <a:prstGeom prst="straightConnector1">
            <a:avLst/>
          </a:prstGeom>
          <a:noFill/>
          <a:ln w="76196">
            <a:solidFill>
              <a:srgbClr val="7F7F7F"/>
            </a:solidFill>
            <a:prstDash val="solid"/>
            <a:miter/>
          </a:ln>
        </p:spPr>
      </p:cxnSp>
      <p:cxnSp>
        <p:nvCxnSpPr>
          <p:cNvPr id="18" name="Raven povezovalnik 23"/>
          <p:cNvCxnSpPr/>
          <p:nvPr/>
        </p:nvCxnSpPr>
        <p:spPr>
          <a:xfrm>
            <a:off x="12046040" y="2534405"/>
            <a:ext cx="51508" cy="4323595"/>
          </a:xfrm>
          <a:prstGeom prst="straightConnector1">
            <a:avLst/>
          </a:prstGeom>
          <a:noFill/>
          <a:ln w="76196">
            <a:solidFill>
              <a:srgbClr val="7F7F7F"/>
            </a:solidFill>
            <a:prstDash val="solid"/>
            <a:miter/>
          </a:ln>
        </p:spPr>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Označba mesta vsebine 2"/>
          <p:cNvSpPr txBox="1">
            <a:spLocks noGrp="1"/>
          </p:cNvSpPr>
          <p:nvPr>
            <p:ph idx="1"/>
          </p:nvPr>
        </p:nvSpPr>
        <p:spPr>
          <a:xfrm>
            <a:off x="838203" y="425003"/>
            <a:ext cx="5124718" cy="5751960"/>
          </a:xfrm>
        </p:spPr>
        <p:txBody>
          <a:bodyPr/>
          <a:lstStyle/>
          <a:p>
            <a:pPr marL="0" lvl="0" indent="0">
              <a:buNone/>
            </a:pPr>
            <a:r>
              <a:rPr lang="sl-SI" sz="3200">
                <a:solidFill>
                  <a:srgbClr val="2F5597"/>
                </a:solidFill>
              </a:rPr>
              <a:t>Leontesa</a:t>
            </a:r>
            <a:r>
              <a:rPr lang="sl-SI" sz="3200"/>
              <a:t> to ni ganilo in kraljica je ostala v ječi, kjer je rodila deklico. K njej je šla </a:t>
            </a:r>
            <a:r>
              <a:rPr lang="sl-SI" sz="3200">
                <a:solidFill>
                  <a:srgbClr val="FF0000"/>
                </a:solidFill>
              </a:rPr>
              <a:t>Pavlina</a:t>
            </a:r>
            <a:r>
              <a:rPr lang="sl-SI" sz="3200"/>
              <a:t>, kraljičina prijateljica, ki je deklico vzela s seboj h kralju, saj je mislila, da ga bo to drobno bitje omehčalo. Položila jo je pod kraljeve noge in odšla. Kralj otroka ni hotel videti. </a:t>
            </a:r>
            <a:r>
              <a:rPr lang="sl-SI" sz="3200">
                <a:solidFill>
                  <a:srgbClr val="843C0C"/>
                </a:solidFill>
              </a:rPr>
              <a:t>Antigonusu</a:t>
            </a:r>
            <a:r>
              <a:rPr lang="sl-SI" sz="3200"/>
              <a:t> je naročil naj jo odpelje stran.</a:t>
            </a:r>
          </a:p>
          <a:p>
            <a:pPr lvl="0"/>
            <a:endParaRPr lang="sl-SI"/>
          </a:p>
        </p:txBody>
      </p:sp>
      <p:pic>
        <p:nvPicPr>
          <p:cNvPr id="3" name="Označba mesta vsebine 3"/>
          <p:cNvPicPr>
            <a:picLocks noChangeAspect="1"/>
          </p:cNvPicPr>
          <p:nvPr/>
        </p:nvPicPr>
        <p:blipFill>
          <a:blip r:embed="rId2" cstate="print"/>
          <a:srcRect l="1771" t="-566" r="75290" b="73798"/>
          <a:stretch>
            <a:fillRect/>
          </a:stretch>
        </p:blipFill>
        <p:spPr>
          <a:xfrm>
            <a:off x="6581101" y="1956697"/>
            <a:ext cx="1975104" cy="3232413"/>
          </a:xfrm>
          <a:prstGeom prst="rect">
            <a:avLst/>
          </a:prstGeom>
          <a:noFill/>
          <a:ln>
            <a:noFill/>
          </a:ln>
        </p:spPr>
      </p:pic>
      <p:pic>
        <p:nvPicPr>
          <p:cNvPr id="4" name="Slika 5"/>
          <p:cNvPicPr>
            <a:picLocks noChangeAspect="1"/>
          </p:cNvPicPr>
          <p:nvPr/>
        </p:nvPicPr>
        <p:blipFill>
          <a:blip r:embed="rId3" cstate="print"/>
          <a:srcRect l="1101" t="32440" r="79085" b="35119"/>
          <a:stretch>
            <a:fillRect/>
          </a:stretch>
        </p:blipFill>
        <p:spPr>
          <a:xfrm>
            <a:off x="9749305" y="735104"/>
            <a:ext cx="1725765" cy="3619862"/>
          </a:xfrm>
          <a:prstGeom prst="rect">
            <a:avLst/>
          </a:prstGeom>
          <a:noFill/>
          <a:ln>
            <a:noFill/>
          </a:ln>
        </p:spPr>
      </p:pic>
      <p:pic>
        <p:nvPicPr>
          <p:cNvPr id="5" name="Slika 6"/>
          <p:cNvPicPr>
            <a:picLocks noChangeAspect="1"/>
          </p:cNvPicPr>
          <p:nvPr/>
        </p:nvPicPr>
        <p:blipFill>
          <a:blip r:embed="rId4" cstate="print"/>
          <a:srcRect l="58964" t="54160" r="23979" b="29841"/>
          <a:stretch>
            <a:fillRect/>
          </a:stretch>
        </p:blipFill>
        <p:spPr>
          <a:xfrm>
            <a:off x="7773131" y="3122282"/>
            <a:ext cx="783073" cy="901241"/>
          </a:xfrm>
          <a:prstGeom prst="rect">
            <a:avLst/>
          </a:prstGeom>
          <a:noFill/>
          <a:ln>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2" name="Označba mesta vsebine 4"/>
          <p:cNvPicPr>
            <a:picLocks noChangeAspect="1"/>
          </p:cNvPicPr>
          <p:nvPr/>
        </p:nvPicPr>
        <p:blipFill>
          <a:blip r:embed="rId2" cstate="print"/>
          <a:stretch>
            <a:fillRect/>
          </a:stretch>
        </p:blipFill>
        <p:spPr>
          <a:xfrm flipH="1">
            <a:off x="4469349" y="614897"/>
            <a:ext cx="4475238" cy="1437674"/>
          </a:xfrm>
          <a:prstGeom prst="rect">
            <a:avLst/>
          </a:prstGeom>
          <a:noFill/>
          <a:ln>
            <a:noFill/>
          </a:ln>
        </p:spPr>
      </p:pic>
      <p:sp>
        <p:nvSpPr>
          <p:cNvPr id="3" name="Označba mesta vsebine 2"/>
          <p:cNvSpPr txBox="1">
            <a:spLocks noGrp="1"/>
          </p:cNvSpPr>
          <p:nvPr>
            <p:ph idx="1"/>
          </p:nvPr>
        </p:nvSpPr>
        <p:spPr>
          <a:xfrm>
            <a:off x="6552124" y="2362818"/>
            <a:ext cx="5240627" cy="4323310"/>
          </a:xfrm>
        </p:spPr>
        <p:txBody>
          <a:bodyPr/>
          <a:lstStyle/>
          <a:p>
            <a:pPr marL="0" lvl="0" indent="0">
              <a:buNone/>
            </a:pPr>
            <a:r>
              <a:rPr lang="sl-SI" sz="3200"/>
              <a:t>On je to tudi storil. Otroka je odpeljal v Češko, kjer jo je našel pastir. Ob sebi je imela dragulje na listku pa je pisalo </a:t>
            </a:r>
            <a:r>
              <a:rPr lang="sl-SI" sz="3200">
                <a:solidFill>
                  <a:srgbClr val="FF3399"/>
                </a:solidFill>
              </a:rPr>
              <a:t>Perdita</a:t>
            </a:r>
            <a:r>
              <a:rPr lang="sl-SI" sz="3200"/>
              <a:t>, kot je bilo punčki ime. Pastir jo je vzel s seboj in jo vzgajal kot svojo hčer. Na kmetiji, ki jo je uredil z dragulji in postal velik kmet.</a:t>
            </a:r>
          </a:p>
          <a:p>
            <a:pPr lvl="0"/>
            <a:endParaRPr lang="sl-SI"/>
          </a:p>
        </p:txBody>
      </p:sp>
      <p:pic>
        <p:nvPicPr>
          <p:cNvPr id="4" name="Slika 4"/>
          <p:cNvPicPr>
            <a:picLocks noChangeAspect="1"/>
          </p:cNvPicPr>
          <p:nvPr/>
        </p:nvPicPr>
        <p:blipFill>
          <a:blip r:embed="rId3" cstate="print"/>
          <a:srcRect l="58964" t="54160" r="23979" b="29841"/>
          <a:stretch>
            <a:fillRect/>
          </a:stretch>
        </p:blipFill>
        <p:spPr>
          <a:xfrm flipH="1">
            <a:off x="1187165" y="3946449"/>
            <a:ext cx="770802" cy="887114"/>
          </a:xfrm>
          <a:prstGeom prst="rect">
            <a:avLst/>
          </a:prstGeom>
          <a:noFill/>
          <a:ln>
            <a:noFill/>
          </a:ln>
        </p:spPr>
      </p:pic>
      <p:pic>
        <p:nvPicPr>
          <p:cNvPr id="5" name="Slika 8"/>
          <p:cNvPicPr>
            <a:picLocks noChangeAspect="1"/>
          </p:cNvPicPr>
          <p:nvPr/>
        </p:nvPicPr>
        <p:blipFill>
          <a:blip r:embed="rId4" cstate="print"/>
          <a:srcRect l="27968" t="59706" r="50946" b="6491"/>
          <a:stretch>
            <a:fillRect/>
          </a:stretch>
        </p:blipFill>
        <p:spPr>
          <a:xfrm>
            <a:off x="2415716" y="2362818"/>
            <a:ext cx="1140585" cy="2807592"/>
          </a:xfrm>
          <a:prstGeom prst="rect">
            <a:avLst/>
          </a:prstGeom>
          <a:noFill/>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Označba mesta vsebine 2"/>
          <p:cNvSpPr txBox="1">
            <a:spLocks noGrp="1"/>
          </p:cNvSpPr>
          <p:nvPr>
            <p:ph idx="1"/>
          </p:nvPr>
        </p:nvSpPr>
        <p:spPr>
          <a:xfrm>
            <a:off x="838203" y="1825627"/>
            <a:ext cx="5522838" cy="4351336"/>
          </a:xfrm>
        </p:spPr>
        <p:txBody>
          <a:bodyPr/>
          <a:lstStyle/>
          <a:p>
            <a:pPr marL="0" lvl="0" indent="0">
              <a:buNone/>
            </a:pPr>
            <a:r>
              <a:rPr lang="sl-SI" sz="3200"/>
              <a:t>Ko je </a:t>
            </a:r>
            <a:r>
              <a:rPr lang="sl-SI" sz="3200">
                <a:solidFill>
                  <a:srgbClr val="7030A0"/>
                </a:solidFill>
              </a:rPr>
              <a:t>Hermiona</a:t>
            </a:r>
            <a:r>
              <a:rPr lang="sl-SI" sz="3200"/>
              <a:t> izvedela za to, kar je kralj storil, so mu povedali, da je kraljica umrla. </a:t>
            </a:r>
            <a:r>
              <a:rPr lang="sl-SI" sz="3200">
                <a:solidFill>
                  <a:srgbClr val="2F5597"/>
                </a:solidFill>
              </a:rPr>
              <a:t>Leontes</a:t>
            </a:r>
            <a:r>
              <a:rPr lang="sl-SI" sz="3200"/>
              <a:t> se je kmalu zavedel, da bo ostal brez naslednika, če ne bo našel hčerke.</a:t>
            </a:r>
          </a:p>
          <a:p>
            <a:pPr lvl="0"/>
            <a:endParaRPr lang="sl-SI"/>
          </a:p>
        </p:txBody>
      </p:sp>
      <p:pic>
        <p:nvPicPr>
          <p:cNvPr id="3" name="Slika 4"/>
          <p:cNvPicPr>
            <a:picLocks noChangeAspect="1"/>
          </p:cNvPicPr>
          <p:nvPr/>
        </p:nvPicPr>
        <p:blipFill>
          <a:blip r:embed="rId2" cstate="print"/>
          <a:srcRect l="921" t="26370" r="72821" b="39589"/>
          <a:stretch>
            <a:fillRect/>
          </a:stretch>
        </p:blipFill>
        <p:spPr>
          <a:xfrm>
            <a:off x="7500731" y="3511826"/>
            <a:ext cx="1510744" cy="2822716"/>
          </a:xfrm>
          <a:prstGeom prst="rect">
            <a:avLst/>
          </a:prstGeom>
          <a:noFill/>
          <a:ln>
            <a:noFill/>
          </a:ln>
        </p:spPr>
      </p:pic>
      <p:pic>
        <p:nvPicPr>
          <p:cNvPr id="4" name="Slika 6"/>
          <p:cNvPicPr>
            <a:picLocks noChangeAspect="1"/>
          </p:cNvPicPr>
          <p:nvPr/>
        </p:nvPicPr>
        <p:blipFill>
          <a:blip r:embed="rId3" cstate="print"/>
          <a:srcRect l="4921" r="5200" b="18715"/>
          <a:stretch>
            <a:fillRect/>
          </a:stretch>
        </p:blipFill>
        <p:spPr>
          <a:xfrm rot="21150909">
            <a:off x="7991069" y="3281050"/>
            <a:ext cx="733248" cy="461543"/>
          </a:xfrm>
          <a:prstGeom prst="rect">
            <a:avLst/>
          </a:prstGeom>
          <a:noFill/>
          <a:ln>
            <a:noFill/>
          </a:ln>
        </p:spPr>
      </p:pic>
      <p:pic>
        <p:nvPicPr>
          <p:cNvPr id="5" name="Slika 7"/>
          <p:cNvPicPr>
            <a:picLocks noChangeAspect="1"/>
          </p:cNvPicPr>
          <p:nvPr/>
        </p:nvPicPr>
        <p:blipFill>
          <a:blip r:embed="rId2" cstate="print"/>
          <a:srcRect l="75167" t="59995" r="5547" b="6668"/>
          <a:stretch>
            <a:fillRect/>
          </a:stretch>
        </p:blipFill>
        <p:spPr>
          <a:xfrm>
            <a:off x="11148812" y="334853"/>
            <a:ext cx="1043193" cy="2768958"/>
          </a:xfrm>
          <a:prstGeom prst="rect">
            <a:avLst/>
          </a:prstGeom>
          <a:noFill/>
          <a:ln>
            <a:noFill/>
          </a:ln>
        </p:spPr>
      </p:pic>
      <p:sp>
        <p:nvSpPr>
          <p:cNvPr id="6" name="Lok 8"/>
          <p:cNvSpPr/>
          <p:nvPr/>
        </p:nvSpPr>
        <p:spPr>
          <a:xfrm rot="17424048">
            <a:off x="6427368" y="2251752"/>
            <a:ext cx="1094701" cy="1704121"/>
          </a:xfrm>
          <a:custGeom>
            <a:avLst>
              <a:gd name="f12" fmla="val 328"/>
              <a:gd name="f13" fmla="val 39"/>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328"/>
              <a:gd name="f13" fmla="val 39"/>
              <a:gd name="f14" fmla="+- 0 0 -58"/>
              <a:gd name="f15" fmla="+- 0 0 -183"/>
              <a:gd name="f16" fmla="+- 0 0 -309"/>
              <a:gd name="f17" fmla="abs f6"/>
              <a:gd name="f18" fmla="abs f7"/>
              <a:gd name="f19" fmla="abs f8"/>
              <a:gd name="f20" fmla="val f9"/>
              <a:gd name="f21" fmla="+- 0 0 f12"/>
              <a:gd name="f22" fmla="+- 0 0 f13"/>
              <a:gd name="f23" fmla="*/ f14 f2 1"/>
              <a:gd name="f24" fmla="*/ f15 f2 1"/>
              <a:gd name="f25" fmla="*/ f16 f2 1"/>
              <a:gd name="f26" fmla="?: f17 f6 1"/>
              <a:gd name="f27" fmla="?: f18 f7 1"/>
              <a:gd name="f28" fmla="?: f19 f8 1"/>
              <a:gd name="f29" fmla="*/ f21 f2 1"/>
              <a:gd name="f30" fmla="*/ f22 f2 1"/>
              <a:gd name="f31" fmla="*/ f23 1 f5"/>
              <a:gd name="f32" fmla="*/ f24 1 f5"/>
              <a:gd name="f33" fmla="*/ f25 1 f5"/>
              <a:gd name="f34" fmla="*/ f26 1 21600"/>
              <a:gd name="f35" fmla="*/ f27 1 21600"/>
              <a:gd name="f36" fmla="*/ 21600 f26 1"/>
              <a:gd name="f37" fmla="*/ 21600 f27 1"/>
              <a:gd name="f38" fmla="*/ f29 1 f5"/>
              <a:gd name="f39" fmla="*/ f30 1 f5"/>
              <a:gd name="f40" fmla="+- f31 0 f3"/>
              <a:gd name="f41" fmla="+- f32 0 f3"/>
              <a:gd name="f42" fmla="+- f33 0 f3"/>
              <a:gd name="f43" fmla="min f35 f34"/>
              <a:gd name="f44" fmla="*/ f36 1 f28"/>
              <a:gd name="f45" fmla="*/ f37 1 f28"/>
              <a:gd name="f46" fmla="+- f38 0 f3"/>
              <a:gd name="f47" fmla="+- f39 0 f3"/>
              <a:gd name="f48" fmla="val f44"/>
              <a:gd name="f49" fmla="val f45"/>
              <a:gd name="f50" fmla="+- 0 0 f46"/>
              <a:gd name="f51" fmla="+- 0 0 f47"/>
              <a:gd name="f52" fmla="+- f49 0 f20"/>
              <a:gd name="f53" fmla="+- f48 0 f20"/>
              <a:gd name="f54" fmla="val f50"/>
              <a:gd name="f55" fmla="val f51"/>
              <a:gd name="f56" fmla="*/ f52 1 2"/>
              <a:gd name="f57" fmla="*/ f53 1 2"/>
              <a:gd name="f58" fmla="+- f55 0 f54"/>
              <a:gd name="f59" fmla="+- f54 f3 0"/>
              <a:gd name="f60" fmla="+- f55 f3 0"/>
              <a:gd name="f61" fmla="+- 21600000 0 f54"/>
              <a:gd name="f62" fmla="+- f3 0 f54"/>
              <a:gd name="f63" fmla="+- 27000000 0 f54"/>
              <a:gd name="f64" fmla="+- f2 0 f54"/>
              <a:gd name="f65" fmla="+- 32400000 0 f54"/>
              <a:gd name="f66" fmla="+- f4 0 f54"/>
              <a:gd name="f67" fmla="+- 37800000 0 f54"/>
              <a:gd name="f68" fmla="+- f20 f56 0"/>
              <a:gd name="f69" fmla="+- f20 f57 0"/>
              <a:gd name="f70" fmla="+- f58 21600000 0"/>
              <a:gd name="f71" fmla="*/ f59 f10 1"/>
              <a:gd name="f72" fmla="*/ f60 f10 1"/>
              <a:gd name="f73" fmla="?: f62 f62 f63"/>
              <a:gd name="f74" fmla="?: f64 f64 f65"/>
              <a:gd name="f75" fmla="?: f66 f66 f67"/>
              <a:gd name="f76" fmla="*/ f57 f43 1"/>
              <a:gd name="f77" fmla="*/ f56 f43 1"/>
              <a:gd name="f78" fmla="?: f58 f58 f70"/>
              <a:gd name="f79" fmla="*/ f71 1 f2"/>
              <a:gd name="f80" fmla="*/ f72 1 f2"/>
              <a:gd name="f81" fmla="*/ f69 f43 1"/>
              <a:gd name="f82" fmla="*/ f68 f43 1"/>
              <a:gd name="f83" fmla="+- 0 0 f79"/>
              <a:gd name="f84" fmla="+- 0 0 f80"/>
              <a:gd name="f85" fmla="+- f78 0 f61"/>
              <a:gd name="f86" fmla="+- f78 0 f73"/>
              <a:gd name="f87" fmla="+- f78 0 f74"/>
              <a:gd name="f88" fmla="+- f78 0 f75"/>
              <a:gd name="f89" fmla="+- 0 0 f83"/>
              <a:gd name="f90" fmla="+- 0 0 f84"/>
              <a:gd name="f91" fmla="*/ f89 f2 1"/>
              <a:gd name="f92" fmla="*/ f90 f2 1"/>
              <a:gd name="f93" fmla="*/ f91 1 f10"/>
              <a:gd name="f94" fmla="*/ f92 1 f10"/>
              <a:gd name="f95" fmla="+- f93 0 f3"/>
              <a:gd name="f96" fmla="+- f94 0 f3"/>
              <a:gd name="f97" fmla="sin 1 f95"/>
              <a:gd name="f98" fmla="cos 1 f95"/>
              <a:gd name="f99" fmla="sin 1 f96"/>
              <a:gd name="f100" fmla="cos 1 f96"/>
              <a:gd name="f101" fmla="+- 0 0 f97"/>
              <a:gd name="f102" fmla="+- 0 0 f98"/>
              <a:gd name="f103" fmla="+- 0 0 f99"/>
              <a:gd name="f104" fmla="+- 0 0 f100"/>
              <a:gd name="f105" fmla="+- 0 0 f101"/>
              <a:gd name="f106" fmla="+- 0 0 f102"/>
              <a:gd name="f107" fmla="+- 0 0 f103"/>
              <a:gd name="f108" fmla="+- 0 0 f104"/>
              <a:gd name="f109" fmla="*/ f105 f57 1"/>
              <a:gd name="f110" fmla="*/ f106 f56 1"/>
              <a:gd name="f111" fmla="*/ f107 f57 1"/>
              <a:gd name="f112" fmla="*/ f108 f56 1"/>
              <a:gd name="f113" fmla="+- 0 0 f110"/>
              <a:gd name="f114" fmla="+- 0 0 f109"/>
              <a:gd name="f115" fmla="+- 0 0 f112"/>
              <a:gd name="f116" fmla="+- 0 0 f111"/>
              <a:gd name="f117" fmla="+- 0 0 f113"/>
              <a:gd name="f118" fmla="+- 0 0 f114"/>
              <a:gd name="f119" fmla="+- 0 0 f115"/>
              <a:gd name="f120" fmla="+- 0 0 f116"/>
              <a:gd name="f121" fmla="at2 f117 f118"/>
              <a:gd name="f122" fmla="at2 f119 f120"/>
              <a:gd name="f123" fmla="+- f121 f3 0"/>
              <a:gd name="f124" fmla="+- f122 f3 0"/>
              <a:gd name="f125" fmla="*/ f123 f10 1"/>
              <a:gd name="f126" fmla="*/ f124 f10 1"/>
              <a:gd name="f127" fmla="*/ f125 1 f2"/>
              <a:gd name="f128" fmla="*/ f126 1 f2"/>
              <a:gd name="f129" fmla="+- 0 0 f127"/>
              <a:gd name="f130" fmla="+- 0 0 f128"/>
              <a:gd name="f131" fmla="val f129"/>
              <a:gd name="f132" fmla="val f130"/>
              <a:gd name="f133" fmla="+- 0 0 f131"/>
              <a:gd name="f134" fmla="+- 0 0 f132"/>
              <a:gd name="f135" fmla="*/ f133 f2 1"/>
              <a:gd name="f136" fmla="*/ f134 f2 1"/>
              <a:gd name="f137" fmla="*/ f135 1 f10"/>
              <a:gd name="f138" fmla="*/ f136 1 f10"/>
              <a:gd name="f139" fmla="+- f137 0 f3"/>
              <a:gd name="f140" fmla="+- f138 0 f3"/>
              <a:gd name="f141" fmla="cos 1 f139"/>
              <a:gd name="f142" fmla="sin 1 f139"/>
              <a:gd name="f143" fmla="cos 1 f140"/>
              <a:gd name="f144" fmla="sin 1 f140"/>
              <a:gd name="f145" fmla="+- 0 0 f141"/>
              <a:gd name="f146" fmla="+- 0 0 f142"/>
              <a:gd name="f147" fmla="+- 0 0 f143"/>
              <a:gd name="f148" fmla="+- 0 0 f144"/>
              <a:gd name="f149" fmla="*/ f11 f145 1"/>
              <a:gd name="f150" fmla="*/ f11 f146 1"/>
              <a:gd name="f151" fmla="*/ f11 f147 1"/>
              <a:gd name="f152" fmla="*/ f11 f148 1"/>
              <a:gd name="f153" fmla="*/ f149 f57 1"/>
              <a:gd name="f154" fmla="*/ f150 f56 1"/>
              <a:gd name="f155" fmla="*/ f151 f57 1"/>
              <a:gd name="f156" fmla="*/ f152 f56 1"/>
              <a:gd name="f157" fmla="+- f69 f153 0"/>
              <a:gd name="f158" fmla="+- f68 f154 0"/>
              <a:gd name="f159" fmla="+- f69 f155 0"/>
              <a:gd name="f160" fmla="+- f68 f156 0"/>
              <a:gd name="f161" fmla="max f157 f159"/>
              <a:gd name="f162" fmla="max f158 f160"/>
              <a:gd name="f163" fmla="min f157 f159"/>
              <a:gd name="f164" fmla="min f158 f160"/>
              <a:gd name="f165" fmla="*/ f157 f43 1"/>
              <a:gd name="f166" fmla="*/ f158 f43 1"/>
              <a:gd name="f167" fmla="*/ f159 f43 1"/>
              <a:gd name="f168" fmla="*/ f160 f43 1"/>
              <a:gd name="f169" fmla="?: f85 f48 f161"/>
              <a:gd name="f170" fmla="?: f86 f49 f162"/>
              <a:gd name="f171" fmla="?: f87 f20 f163"/>
              <a:gd name="f172" fmla="?: f88 f20 f164"/>
              <a:gd name="f173" fmla="*/ f171 f43 1"/>
              <a:gd name="f174" fmla="*/ f172 f43 1"/>
              <a:gd name="f175" fmla="*/ f169 f43 1"/>
              <a:gd name="f176" fmla="*/ f170 f43 1"/>
            </a:gdLst>
            <a:ahLst/>
            <a:cxnLst>
              <a:cxn ang="3cd4">
                <a:pos x="hc" y="t"/>
              </a:cxn>
              <a:cxn ang="0">
                <a:pos x="r" y="vc"/>
              </a:cxn>
              <a:cxn ang="cd4">
                <a:pos x="hc" y="b"/>
              </a:cxn>
              <a:cxn ang="cd2">
                <a:pos x="l" y="vc"/>
              </a:cxn>
              <a:cxn ang="f40">
                <a:pos x="f165" y="f166"/>
              </a:cxn>
              <a:cxn ang="f41">
                <a:pos x="f81" y="f82"/>
              </a:cxn>
              <a:cxn ang="f42">
                <a:pos x="f167" y="f168"/>
              </a:cxn>
            </a:cxnLst>
            <a:rect l="f173" t="f174" r="f175" b="f176"/>
            <a:pathLst>
              <a:path stroke="0">
                <a:moveTo>
                  <a:pt x="f165" y="f166"/>
                </a:moveTo>
                <a:arcTo wR="f76" hR="f77" stAng="f54" swAng="f78"/>
                <a:lnTo>
                  <a:pt x="f81" y="f82"/>
                </a:lnTo>
                <a:close/>
              </a:path>
              <a:path fill="none">
                <a:moveTo>
                  <a:pt x="f165" y="f166"/>
                </a:moveTo>
                <a:arcTo wR="f76" hR="f77" stAng="f54" swAng="f78"/>
              </a:path>
            </a:pathLst>
          </a:custGeom>
          <a:noFill/>
          <a:ln w="6345">
            <a:solidFill>
              <a:srgbClr val="ED7D31"/>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000000"/>
              </a:solidFill>
              <a:uFillTx/>
              <a:latin typeface="Calibri"/>
            </a:endParaRPr>
          </a:p>
        </p:txBody>
      </p:sp>
      <p:sp>
        <p:nvSpPr>
          <p:cNvPr id="7" name="Lok 9"/>
          <p:cNvSpPr/>
          <p:nvPr/>
        </p:nvSpPr>
        <p:spPr>
          <a:xfrm rot="17424048">
            <a:off x="6681898" y="2559992"/>
            <a:ext cx="759747" cy="1087633"/>
          </a:xfrm>
          <a:custGeom>
            <a:avLst>
              <a:gd name="f12" fmla="val 328"/>
              <a:gd name="f13" fmla="val 39"/>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328"/>
              <a:gd name="f13" fmla="val 39"/>
              <a:gd name="f14" fmla="+- 0 0 -58"/>
              <a:gd name="f15" fmla="+- 0 0 -183"/>
              <a:gd name="f16" fmla="+- 0 0 -309"/>
              <a:gd name="f17" fmla="abs f6"/>
              <a:gd name="f18" fmla="abs f7"/>
              <a:gd name="f19" fmla="abs f8"/>
              <a:gd name="f20" fmla="val f9"/>
              <a:gd name="f21" fmla="+- 0 0 f12"/>
              <a:gd name="f22" fmla="+- 0 0 f13"/>
              <a:gd name="f23" fmla="*/ f14 f2 1"/>
              <a:gd name="f24" fmla="*/ f15 f2 1"/>
              <a:gd name="f25" fmla="*/ f16 f2 1"/>
              <a:gd name="f26" fmla="?: f17 f6 1"/>
              <a:gd name="f27" fmla="?: f18 f7 1"/>
              <a:gd name="f28" fmla="?: f19 f8 1"/>
              <a:gd name="f29" fmla="*/ f21 f2 1"/>
              <a:gd name="f30" fmla="*/ f22 f2 1"/>
              <a:gd name="f31" fmla="*/ f23 1 f5"/>
              <a:gd name="f32" fmla="*/ f24 1 f5"/>
              <a:gd name="f33" fmla="*/ f25 1 f5"/>
              <a:gd name="f34" fmla="*/ f26 1 21600"/>
              <a:gd name="f35" fmla="*/ f27 1 21600"/>
              <a:gd name="f36" fmla="*/ 21600 f26 1"/>
              <a:gd name="f37" fmla="*/ 21600 f27 1"/>
              <a:gd name="f38" fmla="*/ f29 1 f5"/>
              <a:gd name="f39" fmla="*/ f30 1 f5"/>
              <a:gd name="f40" fmla="+- f31 0 f3"/>
              <a:gd name="f41" fmla="+- f32 0 f3"/>
              <a:gd name="f42" fmla="+- f33 0 f3"/>
              <a:gd name="f43" fmla="min f35 f34"/>
              <a:gd name="f44" fmla="*/ f36 1 f28"/>
              <a:gd name="f45" fmla="*/ f37 1 f28"/>
              <a:gd name="f46" fmla="+- f38 0 f3"/>
              <a:gd name="f47" fmla="+- f39 0 f3"/>
              <a:gd name="f48" fmla="val f44"/>
              <a:gd name="f49" fmla="val f45"/>
              <a:gd name="f50" fmla="+- 0 0 f46"/>
              <a:gd name="f51" fmla="+- 0 0 f47"/>
              <a:gd name="f52" fmla="+- f49 0 f20"/>
              <a:gd name="f53" fmla="+- f48 0 f20"/>
              <a:gd name="f54" fmla="val f50"/>
              <a:gd name="f55" fmla="val f51"/>
              <a:gd name="f56" fmla="*/ f52 1 2"/>
              <a:gd name="f57" fmla="*/ f53 1 2"/>
              <a:gd name="f58" fmla="+- f55 0 f54"/>
              <a:gd name="f59" fmla="+- f54 f3 0"/>
              <a:gd name="f60" fmla="+- f55 f3 0"/>
              <a:gd name="f61" fmla="+- 21600000 0 f54"/>
              <a:gd name="f62" fmla="+- f3 0 f54"/>
              <a:gd name="f63" fmla="+- 27000000 0 f54"/>
              <a:gd name="f64" fmla="+- f2 0 f54"/>
              <a:gd name="f65" fmla="+- 32400000 0 f54"/>
              <a:gd name="f66" fmla="+- f4 0 f54"/>
              <a:gd name="f67" fmla="+- 37800000 0 f54"/>
              <a:gd name="f68" fmla="+- f20 f56 0"/>
              <a:gd name="f69" fmla="+- f20 f57 0"/>
              <a:gd name="f70" fmla="+- f58 21600000 0"/>
              <a:gd name="f71" fmla="*/ f59 f10 1"/>
              <a:gd name="f72" fmla="*/ f60 f10 1"/>
              <a:gd name="f73" fmla="?: f62 f62 f63"/>
              <a:gd name="f74" fmla="?: f64 f64 f65"/>
              <a:gd name="f75" fmla="?: f66 f66 f67"/>
              <a:gd name="f76" fmla="*/ f57 f43 1"/>
              <a:gd name="f77" fmla="*/ f56 f43 1"/>
              <a:gd name="f78" fmla="?: f58 f58 f70"/>
              <a:gd name="f79" fmla="*/ f71 1 f2"/>
              <a:gd name="f80" fmla="*/ f72 1 f2"/>
              <a:gd name="f81" fmla="*/ f69 f43 1"/>
              <a:gd name="f82" fmla="*/ f68 f43 1"/>
              <a:gd name="f83" fmla="+- 0 0 f79"/>
              <a:gd name="f84" fmla="+- 0 0 f80"/>
              <a:gd name="f85" fmla="+- f78 0 f61"/>
              <a:gd name="f86" fmla="+- f78 0 f73"/>
              <a:gd name="f87" fmla="+- f78 0 f74"/>
              <a:gd name="f88" fmla="+- f78 0 f75"/>
              <a:gd name="f89" fmla="+- 0 0 f83"/>
              <a:gd name="f90" fmla="+- 0 0 f84"/>
              <a:gd name="f91" fmla="*/ f89 f2 1"/>
              <a:gd name="f92" fmla="*/ f90 f2 1"/>
              <a:gd name="f93" fmla="*/ f91 1 f10"/>
              <a:gd name="f94" fmla="*/ f92 1 f10"/>
              <a:gd name="f95" fmla="+- f93 0 f3"/>
              <a:gd name="f96" fmla="+- f94 0 f3"/>
              <a:gd name="f97" fmla="sin 1 f95"/>
              <a:gd name="f98" fmla="cos 1 f95"/>
              <a:gd name="f99" fmla="sin 1 f96"/>
              <a:gd name="f100" fmla="cos 1 f96"/>
              <a:gd name="f101" fmla="+- 0 0 f97"/>
              <a:gd name="f102" fmla="+- 0 0 f98"/>
              <a:gd name="f103" fmla="+- 0 0 f99"/>
              <a:gd name="f104" fmla="+- 0 0 f100"/>
              <a:gd name="f105" fmla="+- 0 0 f101"/>
              <a:gd name="f106" fmla="+- 0 0 f102"/>
              <a:gd name="f107" fmla="+- 0 0 f103"/>
              <a:gd name="f108" fmla="+- 0 0 f104"/>
              <a:gd name="f109" fmla="*/ f105 f57 1"/>
              <a:gd name="f110" fmla="*/ f106 f56 1"/>
              <a:gd name="f111" fmla="*/ f107 f57 1"/>
              <a:gd name="f112" fmla="*/ f108 f56 1"/>
              <a:gd name="f113" fmla="+- 0 0 f110"/>
              <a:gd name="f114" fmla="+- 0 0 f109"/>
              <a:gd name="f115" fmla="+- 0 0 f112"/>
              <a:gd name="f116" fmla="+- 0 0 f111"/>
              <a:gd name="f117" fmla="+- 0 0 f113"/>
              <a:gd name="f118" fmla="+- 0 0 f114"/>
              <a:gd name="f119" fmla="+- 0 0 f115"/>
              <a:gd name="f120" fmla="+- 0 0 f116"/>
              <a:gd name="f121" fmla="at2 f117 f118"/>
              <a:gd name="f122" fmla="at2 f119 f120"/>
              <a:gd name="f123" fmla="+- f121 f3 0"/>
              <a:gd name="f124" fmla="+- f122 f3 0"/>
              <a:gd name="f125" fmla="*/ f123 f10 1"/>
              <a:gd name="f126" fmla="*/ f124 f10 1"/>
              <a:gd name="f127" fmla="*/ f125 1 f2"/>
              <a:gd name="f128" fmla="*/ f126 1 f2"/>
              <a:gd name="f129" fmla="+- 0 0 f127"/>
              <a:gd name="f130" fmla="+- 0 0 f128"/>
              <a:gd name="f131" fmla="val f129"/>
              <a:gd name="f132" fmla="val f130"/>
              <a:gd name="f133" fmla="+- 0 0 f131"/>
              <a:gd name="f134" fmla="+- 0 0 f132"/>
              <a:gd name="f135" fmla="*/ f133 f2 1"/>
              <a:gd name="f136" fmla="*/ f134 f2 1"/>
              <a:gd name="f137" fmla="*/ f135 1 f10"/>
              <a:gd name="f138" fmla="*/ f136 1 f10"/>
              <a:gd name="f139" fmla="+- f137 0 f3"/>
              <a:gd name="f140" fmla="+- f138 0 f3"/>
              <a:gd name="f141" fmla="cos 1 f139"/>
              <a:gd name="f142" fmla="sin 1 f139"/>
              <a:gd name="f143" fmla="cos 1 f140"/>
              <a:gd name="f144" fmla="sin 1 f140"/>
              <a:gd name="f145" fmla="+- 0 0 f141"/>
              <a:gd name="f146" fmla="+- 0 0 f142"/>
              <a:gd name="f147" fmla="+- 0 0 f143"/>
              <a:gd name="f148" fmla="+- 0 0 f144"/>
              <a:gd name="f149" fmla="*/ f11 f145 1"/>
              <a:gd name="f150" fmla="*/ f11 f146 1"/>
              <a:gd name="f151" fmla="*/ f11 f147 1"/>
              <a:gd name="f152" fmla="*/ f11 f148 1"/>
              <a:gd name="f153" fmla="*/ f149 f57 1"/>
              <a:gd name="f154" fmla="*/ f150 f56 1"/>
              <a:gd name="f155" fmla="*/ f151 f57 1"/>
              <a:gd name="f156" fmla="*/ f152 f56 1"/>
              <a:gd name="f157" fmla="+- f69 f153 0"/>
              <a:gd name="f158" fmla="+- f68 f154 0"/>
              <a:gd name="f159" fmla="+- f69 f155 0"/>
              <a:gd name="f160" fmla="+- f68 f156 0"/>
              <a:gd name="f161" fmla="max f157 f159"/>
              <a:gd name="f162" fmla="max f158 f160"/>
              <a:gd name="f163" fmla="min f157 f159"/>
              <a:gd name="f164" fmla="min f158 f160"/>
              <a:gd name="f165" fmla="*/ f157 f43 1"/>
              <a:gd name="f166" fmla="*/ f158 f43 1"/>
              <a:gd name="f167" fmla="*/ f159 f43 1"/>
              <a:gd name="f168" fmla="*/ f160 f43 1"/>
              <a:gd name="f169" fmla="?: f85 f48 f161"/>
              <a:gd name="f170" fmla="?: f86 f49 f162"/>
              <a:gd name="f171" fmla="?: f87 f20 f163"/>
              <a:gd name="f172" fmla="?: f88 f20 f164"/>
              <a:gd name="f173" fmla="*/ f171 f43 1"/>
              <a:gd name="f174" fmla="*/ f172 f43 1"/>
              <a:gd name="f175" fmla="*/ f169 f43 1"/>
              <a:gd name="f176" fmla="*/ f170 f43 1"/>
            </a:gdLst>
            <a:ahLst/>
            <a:cxnLst>
              <a:cxn ang="3cd4">
                <a:pos x="hc" y="t"/>
              </a:cxn>
              <a:cxn ang="0">
                <a:pos x="r" y="vc"/>
              </a:cxn>
              <a:cxn ang="cd4">
                <a:pos x="hc" y="b"/>
              </a:cxn>
              <a:cxn ang="cd2">
                <a:pos x="l" y="vc"/>
              </a:cxn>
              <a:cxn ang="f40">
                <a:pos x="f165" y="f166"/>
              </a:cxn>
              <a:cxn ang="f41">
                <a:pos x="f81" y="f82"/>
              </a:cxn>
              <a:cxn ang="f42">
                <a:pos x="f167" y="f168"/>
              </a:cxn>
            </a:cxnLst>
            <a:rect l="f173" t="f174" r="f175" b="f176"/>
            <a:pathLst>
              <a:path stroke="0">
                <a:moveTo>
                  <a:pt x="f165" y="f166"/>
                </a:moveTo>
                <a:arcTo wR="f76" hR="f77" stAng="f54" swAng="f78"/>
                <a:lnTo>
                  <a:pt x="f81" y="f82"/>
                </a:lnTo>
                <a:close/>
              </a:path>
              <a:path fill="none">
                <a:moveTo>
                  <a:pt x="f165" y="f166"/>
                </a:moveTo>
                <a:arcTo wR="f76" hR="f77" stAng="f54" swAng="f78"/>
              </a:path>
            </a:pathLst>
          </a:custGeom>
          <a:noFill/>
          <a:ln w="6345">
            <a:solidFill>
              <a:srgbClr val="ED7D31"/>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000000"/>
              </a:solidFill>
              <a:uFillTx/>
              <a:latin typeface="Calibri"/>
            </a:endParaRPr>
          </a:p>
        </p:txBody>
      </p:sp>
      <p:sp>
        <p:nvSpPr>
          <p:cNvPr id="8" name="Lok 10"/>
          <p:cNvSpPr/>
          <p:nvPr/>
        </p:nvSpPr>
        <p:spPr>
          <a:xfrm rot="2108886">
            <a:off x="8998379" y="1951639"/>
            <a:ext cx="1094701" cy="1704121"/>
          </a:xfrm>
          <a:custGeom>
            <a:avLst>
              <a:gd name="f12" fmla="val 328"/>
              <a:gd name="f13" fmla="val 39"/>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328"/>
              <a:gd name="f13" fmla="val 39"/>
              <a:gd name="f14" fmla="+- 0 0 -58"/>
              <a:gd name="f15" fmla="+- 0 0 -183"/>
              <a:gd name="f16" fmla="+- 0 0 -309"/>
              <a:gd name="f17" fmla="abs f6"/>
              <a:gd name="f18" fmla="abs f7"/>
              <a:gd name="f19" fmla="abs f8"/>
              <a:gd name="f20" fmla="val f9"/>
              <a:gd name="f21" fmla="+- 0 0 f12"/>
              <a:gd name="f22" fmla="+- 0 0 f13"/>
              <a:gd name="f23" fmla="*/ f14 f2 1"/>
              <a:gd name="f24" fmla="*/ f15 f2 1"/>
              <a:gd name="f25" fmla="*/ f16 f2 1"/>
              <a:gd name="f26" fmla="?: f17 f6 1"/>
              <a:gd name="f27" fmla="?: f18 f7 1"/>
              <a:gd name="f28" fmla="?: f19 f8 1"/>
              <a:gd name="f29" fmla="*/ f21 f2 1"/>
              <a:gd name="f30" fmla="*/ f22 f2 1"/>
              <a:gd name="f31" fmla="*/ f23 1 f5"/>
              <a:gd name="f32" fmla="*/ f24 1 f5"/>
              <a:gd name="f33" fmla="*/ f25 1 f5"/>
              <a:gd name="f34" fmla="*/ f26 1 21600"/>
              <a:gd name="f35" fmla="*/ f27 1 21600"/>
              <a:gd name="f36" fmla="*/ 21600 f26 1"/>
              <a:gd name="f37" fmla="*/ 21600 f27 1"/>
              <a:gd name="f38" fmla="*/ f29 1 f5"/>
              <a:gd name="f39" fmla="*/ f30 1 f5"/>
              <a:gd name="f40" fmla="+- f31 0 f3"/>
              <a:gd name="f41" fmla="+- f32 0 f3"/>
              <a:gd name="f42" fmla="+- f33 0 f3"/>
              <a:gd name="f43" fmla="min f35 f34"/>
              <a:gd name="f44" fmla="*/ f36 1 f28"/>
              <a:gd name="f45" fmla="*/ f37 1 f28"/>
              <a:gd name="f46" fmla="+- f38 0 f3"/>
              <a:gd name="f47" fmla="+- f39 0 f3"/>
              <a:gd name="f48" fmla="val f44"/>
              <a:gd name="f49" fmla="val f45"/>
              <a:gd name="f50" fmla="+- 0 0 f46"/>
              <a:gd name="f51" fmla="+- 0 0 f47"/>
              <a:gd name="f52" fmla="+- f49 0 f20"/>
              <a:gd name="f53" fmla="+- f48 0 f20"/>
              <a:gd name="f54" fmla="val f50"/>
              <a:gd name="f55" fmla="val f51"/>
              <a:gd name="f56" fmla="*/ f52 1 2"/>
              <a:gd name="f57" fmla="*/ f53 1 2"/>
              <a:gd name="f58" fmla="+- f55 0 f54"/>
              <a:gd name="f59" fmla="+- f54 f3 0"/>
              <a:gd name="f60" fmla="+- f55 f3 0"/>
              <a:gd name="f61" fmla="+- 21600000 0 f54"/>
              <a:gd name="f62" fmla="+- f3 0 f54"/>
              <a:gd name="f63" fmla="+- 27000000 0 f54"/>
              <a:gd name="f64" fmla="+- f2 0 f54"/>
              <a:gd name="f65" fmla="+- 32400000 0 f54"/>
              <a:gd name="f66" fmla="+- f4 0 f54"/>
              <a:gd name="f67" fmla="+- 37800000 0 f54"/>
              <a:gd name="f68" fmla="+- f20 f56 0"/>
              <a:gd name="f69" fmla="+- f20 f57 0"/>
              <a:gd name="f70" fmla="+- f58 21600000 0"/>
              <a:gd name="f71" fmla="*/ f59 f10 1"/>
              <a:gd name="f72" fmla="*/ f60 f10 1"/>
              <a:gd name="f73" fmla="?: f62 f62 f63"/>
              <a:gd name="f74" fmla="?: f64 f64 f65"/>
              <a:gd name="f75" fmla="?: f66 f66 f67"/>
              <a:gd name="f76" fmla="*/ f57 f43 1"/>
              <a:gd name="f77" fmla="*/ f56 f43 1"/>
              <a:gd name="f78" fmla="?: f58 f58 f70"/>
              <a:gd name="f79" fmla="*/ f71 1 f2"/>
              <a:gd name="f80" fmla="*/ f72 1 f2"/>
              <a:gd name="f81" fmla="*/ f69 f43 1"/>
              <a:gd name="f82" fmla="*/ f68 f43 1"/>
              <a:gd name="f83" fmla="+- 0 0 f79"/>
              <a:gd name="f84" fmla="+- 0 0 f80"/>
              <a:gd name="f85" fmla="+- f78 0 f61"/>
              <a:gd name="f86" fmla="+- f78 0 f73"/>
              <a:gd name="f87" fmla="+- f78 0 f74"/>
              <a:gd name="f88" fmla="+- f78 0 f75"/>
              <a:gd name="f89" fmla="+- 0 0 f83"/>
              <a:gd name="f90" fmla="+- 0 0 f84"/>
              <a:gd name="f91" fmla="*/ f89 f2 1"/>
              <a:gd name="f92" fmla="*/ f90 f2 1"/>
              <a:gd name="f93" fmla="*/ f91 1 f10"/>
              <a:gd name="f94" fmla="*/ f92 1 f10"/>
              <a:gd name="f95" fmla="+- f93 0 f3"/>
              <a:gd name="f96" fmla="+- f94 0 f3"/>
              <a:gd name="f97" fmla="sin 1 f95"/>
              <a:gd name="f98" fmla="cos 1 f95"/>
              <a:gd name="f99" fmla="sin 1 f96"/>
              <a:gd name="f100" fmla="cos 1 f96"/>
              <a:gd name="f101" fmla="+- 0 0 f97"/>
              <a:gd name="f102" fmla="+- 0 0 f98"/>
              <a:gd name="f103" fmla="+- 0 0 f99"/>
              <a:gd name="f104" fmla="+- 0 0 f100"/>
              <a:gd name="f105" fmla="+- 0 0 f101"/>
              <a:gd name="f106" fmla="+- 0 0 f102"/>
              <a:gd name="f107" fmla="+- 0 0 f103"/>
              <a:gd name="f108" fmla="+- 0 0 f104"/>
              <a:gd name="f109" fmla="*/ f105 f57 1"/>
              <a:gd name="f110" fmla="*/ f106 f56 1"/>
              <a:gd name="f111" fmla="*/ f107 f57 1"/>
              <a:gd name="f112" fmla="*/ f108 f56 1"/>
              <a:gd name="f113" fmla="+- 0 0 f110"/>
              <a:gd name="f114" fmla="+- 0 0 f109"/>
              <a:gd name="f115" fmla="+- 0 0 f112"/>
              <a:gd name="f116" fmla="+- 0 0 f111"/>
              <a:gd name="f117" fmla="+- 0 0 f113"/>
              <a:gd name="f118" fmla="+- 0 0 f114"/>
              <a:gd name="f119" fmla="+- 0 0 f115"/>
              <a:gd name="f120" fmla="+- 0 0 f116"/>
              <a:gd name="f121" fmla="at2 f117 f118"/>
              <a:gd name="f122" fmla="at2 f119 f120"/>
              <a:gd name="f123" fmla="+- f121 f3 0"/>
              <a:gd name="f124" fmla="+- f122 f3 0"/>
              <a:gd name="f125" fmla="*/ f123 f10 1"/>
              <a:gd name="f126" fmla="*/ f124 f10 1"/>
              <a:gd name="f127" fmla="*/ f125 1 f2"/>
              <a:gd name="f128" fmla="*/ f126 1 f2"/>
              <a:gd name="f129" fmla="+- 0 0 f127"/>
              <a:gd name="f130" fmla="+- 0 0 f128"/>
              <a:gd name="f131" fmla="val f129"/>
              <a:gd name="f132" fmla="val f130"/>
              <a:gd name="f133" fmla="+- 0 0 f131"/>
              <a:gd name="f134" fmla="+- 0 0 f132"/>
              <a:gd name="f135" fmla="*/ f133 f2 1"/>
              <a:gd name="f136" fmla="*/ f134 f2 1"/>
              <a:gd name="f137" fmla="*/ f135 1 f10"/>
              <a:gd name="f138" fmla="*/ f136 1 f10"/>
              <a:gd name="f139" fmla="+- f137 0 f3"/>
              <a:gd name="f140" fmla="+- f138 0 f3"/>
              <a:gd name="f141" fmla="cos 1 f139"/>
              <a:gd name="f142" fmla="sin 1 f139"/>
              <a:gd name="f143" fmla="cos 1 f140"/>
              <a:gd name="f144" fmla="sin 1 f140"/>
              <a:gd name="f145" fmla="+- 0 0 f141"/>
              <a:gd name="f146" fmla="+- 0 0 f142"/>
              <a:gd name="f147" fmla="+- 0 0 f143"/>
              <a:gd name="f148" fmla="+- 0 0 f144"/>
              <a:gd name="f149" fmla="*/ f11 f145 1"/>
              <a:gd name="f150" fmla="*/ f11 f146 1"/>
              <a:gd name="f151" fmla="*/ f11 f147 1"/>
              <a:gd name="f152" fmla="*/ f11 f148 1"/>
              <a:gd name="f153" fmla="*/ f149 f57 1"/>
              <a:gd name="f154" fmla="*/ f150 f56 1"/>
              <a:gd name="f155" fmla="*/ f151 f57 1"/>
              <a:gd name="f156" fmla="*/ f152 f56 1"/>
              <a:gd name="f157" fmla="+- f69 f153 0"/>
              <a:gd name="f158" fmla="+- f68 f154 0"/>
              <a:gd name="f159" fmla="+- f69 f155 0"/>
              <a:gd name="f160" fmla="+- f68 f156 0"/>
              <a:gd name="f161" fmla="max f157 f159"/>
              <a:gd name="f162" fmla="max f158 f160"/>
              <a:gd name="f163" fmla="min f157 f159"/>
              <a:gd name="f164" fmla="min f158 f160"/>
              <a:gd name="f165" fmla="*/ f157 f43 1"/>
              <a:gd name="f166" fmla="*/ f158 f43 1"/>
              <a:gd name="f167" fmla="*/ f159 f43 1"/>
              <a:gd name="f168" fmla="*/ f160 f43 1"/>
              <a:gd name="f169" fmla="?: f85 f48 f161"/>
              <a:gd name="f170" fmla="?: f86 f49 f162"/>
              <a:gd name="f171" fmla="?: f87 f20 f163"/>
              <a:gd name="f172" fmla="?: f88 f20 f164"/>
              <a:gd name="f173" fmla="*/ f171 f43 1"/>
              <a:gd name="f174" fmla="*/ f172 f43 1"/>
              <a:gd name="f175" fmla="*/ f169 f43 1"/>
              <a:gd name="f176" fmla="*/ f170 f43 1"/>
            </a:gdLst>
            <a:ahLst/>
            <a:cxnLst>
              <a:cxn ang="3cd4">
                <a:pos x="hc" y="t"/>
              </a:cxn>
              <a:cxn ang="0">
                <a:pos x="r" y="vc"/>
              </a:cxn>
              <a:cxn ang="cd4">
                <a:pos x="hc" y="b"/>
              </a:cxn>
              <a:cxn ang="cd2">
                <a:pos x="l" y="vc"/>
              </a:cxn>
              <a:cxn ang="f40">
                <a:pos x="f165" y="f166"/>
              </a:cxn>
              <a:cxn ang="f41">
                <a:pos x="f81" y="f82"/>
              </a:cxn>
              <a:cxn ang="f42">
                <a:pos x="f167" y="f168"/>
              </a:cxn>
            </a:cxnLst>
            <a:rect l="f173" t="f174" r="f175" b="f176"/>
            <a:pathLst>
              <a:path stroke="0">
                <a:moveTo>
                  <a:pt x="f165" y="f166"/>
                </a:moveTo>
                <a:arcTo wR="f76" hR="f77" stAng="f54" swAng="f78"/>
                <a:lnTo>
                  <a:pt x="f81" y="f82"/>
                </a:lnTo>
                <a:close/>
              </a:path>
              <a:path fill="none">
                <a:moveTo>
                  <a:pt x="f165" y="f166"/>
                </a:moveTo>
                <a:arcTo wR="f76" hR="f77" stAng="f54" swAng="f78"/>
              </a:path>
            </a:pathLst>
          </a:custGeom>
          <a:noFill/>
          <a:ln w="6345">
            <a:solidFill>
              <a:srgbClr val="ED7D31"/>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000000"/>
              </a:solidFill>
              <a:uFillTx/>
              <a:latin typeface="Calibri"/>
            </a:endParaRPr>
          </a:p>
        </p:txBody>
      </p:sp>
      <p:sp>
        <p:nvSpPr>
          <p:cNvPr id="9" name="Lok 11"/>
          <p:cNvSpPr/>
          <p:nvPr/>
        </p:nvSpPr>
        <p:spPr>
          <a:xfrm rot="1737540">
            <a:off x="9056768" y="2217146"/>
            <a:ext cx="840516" cy="1173111"/>
          </a:xfrm>
          <a:custGeom>
            <a:avLst>
              <a:gd name="f12" fmla="val 328"/>
              <a:gd name="f13" fmla="val 39"/>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328"/>
              <a:gd name="f13" fmla="val 39"/>
              <a:gd name="f14" fmla="+- 0 0 -58"/>
              <a:gd name="f15" fmla="+- 0 0 -183"/>
              <a:gd name="f16" fmla="+- 0 0 -309"/>
              <a:gd name="f17" fmla="abs f6"/>
              <a:gd name="f18" fmla="abs f7"/>
              <a:gd name="f19" fmla="abs f8"/>
              <a:gd name="f20" fmla="val f9"/>
              <a:gd name="f21" fmla="+- 0 0 f12"/>
              <a:gd name="f22" fmla="+- 0 0 f13"/>
              <a:gd name="f23" fmla="*/ f14 f2 1"/>
              <a:gd name="f24" fmla="*/ f15 f2 1"/>
              <a:gd name="f25" fmla="*/ f16 f2 1"/>
              <a:gd name="f26" fmla="?: f17 f6 1"/>
              <a:gd name="f27" fmla="?: f18 f7 1"/>
              <a:gd name="f28" fmla="?: f19 f8 1"/>
              <a:gd name="f29" fmla="*/ f21 f2 1"/>
              <a:gd name="f30" fmla="*/ f22 f2 1"/>
              <a:gd name="f31" fmla="*/ f23 1 f5"/>
              <a:gd name="f32" fmla="*/ f24 1 f5"/>
              <a:gd name="f33" fmla="*/ f25 1 f5"/>
              <a:gd name="f34" fmla="*/ f26 1 21600"/>
              <a:gd name="f35" fmla="*/ f27 1 21600"/>
              <a:gd name="f36" fmla="*/ 21600 f26 1"/>
              <a:gd name="f37" fmla="*/ 21600 f27 1"/>
              <a:gd name="f38" fmla="*/ f29 1 f5"/>
              <a:gd name="f39" fmla="*/ f30 1 f5"/>
              <a:gd name="f40" fmla="+- f31 0 f3"/>
              <a:gd name="f41" fmla="+- f32 0 f3"/>
              <a:gd name="f42" fmla="+- f33 0 f3"/>
              <a:gd name="f43" fmla="min f35 f34"/>
              <a:gd name="f44" fmla="*/ f36 1 f28"/>
              <a:gd name="f45" fmla="*/ f37 1 f28"/>
              <a:gd name="f46" fmla="+- f38 0 f3"/>
              <a:gd name="f47" fmla="+- f39 0 f3"/>
              <a:gd name="f48" fmla="val f44"/>
              <a:gd name="f49" fmla="val f45"/>
              <a:gd name="f50" fmla="+- 0 0 f46"/>
              <a:gd name="f51" fmla="+- 0 0 f47"/>
              <a:gd name="f52" fmla="+- f49 0 f20"/>
              <a:gd name="f53" fmla="+- f48 0 f20"/>
              <a:gd name="f54" fmla="val f50"/>
              <a:gd name="f55" fmla="val f51"/>
              <a:gd name="f56" fmla="*/ f52 1 2"/>
              <a:gd name="f57" fmla="*/ f53 1 2"/>
              <a:gd name="f58" fmla="+- f55 0 f54"/>
              <a:gd name="f59" fmla="+- f54 f3 0"/>
              <a:gd name="f60" fmla="+- f55 f3 0"/>
              <a:gd name="f61" fmla="+- 21600000 0 f54"/>
              <a:gd name="f62" fmla="+- f3 0 f54"/>
              <a:gd name="f63" fmla="+- 27000000 0 f54"/>
              <a:gd name="f64" fmla="+- f2 0 f54"/>
              <a:gd name="f65" fmla="+- 32400000 0 f54"/>
              <a:gd name="f66" fmla="+- f4 0 f54"/>
              <a:gd name="f67" fmla="+- 37800000 0 f54"/>
              <a:gd name="f68" fmla="+- f20 f56 0"/>
              <a:gd name="f69" fmla="+- f20 f57 0"/>
              <a:gd name="f70" fmla="+- f58 21600000 0"/>
              <a:gd name="f71" fmla="*/ f59 f10 1"/>
              <a:gd name="f72" fmla="*/ f60 f10 1"/>
              <a:gd name="f73" fmla="?: f62 f62 f63"/>
              <a:gd name="f74" fmla="?: f64 f64 f65"/>
              <a:gd name="f75" fmla="?: f66 f66 f67"/>
              <a:gd name="f76" fmla="*/ f57 f43 1"/>
              <a:gd name="f77" fmla="*/ f56 f43 1"/>
              <a:gd name="f78" fmla="?: f58 f58 f70"/>
              <a:gd name="f79" fmla="*/ f71 1 f2"/>
              <a:gd name="f80" fmla="*/ f72 1 f2"/>
              <a:gd name="f81" fmla="*/ f69 f43 1"/>
              <a:gd name="f82" fmla="*/ f68 f43 1"/>
              <a:gd name="f83" fmla="+- 0 0 f79"/>
              <a:gd name="f84" fmla="+- 0 0 f80"/>
              <a:gd name="f85" fmla="+- f78 0 f61"/>
              <a:gd name="f86" fmla="+- f78 0 f73"/>
              <a:gd name="f87" fmla="+- f78 0 f74"/>
              <a:gd name="f88" fmla="+- f78 0 f75"/>
              <a:gd name="f89" fmla="+- 0 0 f83"/>
              <a:gd name="f90" fmla="+- 0 0 f84"/>
              <a:gd name="f91" fmla="*/ f89 f2 1"/>
              <a:gd name="f92" fmla="*/ f90 f2 1"/>
              <a:gd name="f93" fmla="*/ f91 1 f10"/>
              <a:gd name="f94" fmla="*/ f92 1 f10"/>
              <a:gd name="f95" fmla="+- f93 0 f3"/>
              <a:gd name="f96" fmla="+- f94 0 f3"/>
              <a:gd name="f97" fmla="sin 1 f95"/>
              <a:gd name="f98" fmla="cos 1 f95"/>
              <a:gd name="f99" fmla="sin 1 f96"/>
              <a:gd name="f100" fmla="cos 1 f96"/>
              <a:gd name="f101" fmla="+- 0 0 f97"/>
              <a:gd name="f102" fmla="+- 0 0 f98"/>
              <a:gd name="f103" fmla="+- 0 0 f99"/>
              <a:gd name="f104" fmla="+- 0 0 f100"/>
              <a:gd name="f105" fmla="+- 0 0 f101"/>
              <a:gd name="f106" fmla="+- 0 0 f102"/>
              <a:gd name="f107" fmla="+- 0 0 f103"/>
              <a:gd name="f108" fmla="+- 0 0 f104"/>
              <a:gd name="f109" fmla="*/ f105 f57 1"/>
              <a:gd name="f110" fmla="*/ f106 f56 1"/>
              <a:gd name="f111" fmla="*/ f107 f57 1"/>
              <a:gd name="f112" fmla="*/ f108 f56 1"/>
              <a:gd name="f113" fmla="+- 0 0 f110"/>
              <a:gd name="f114" fmla="+- 0 0 f109"/>
              <a:gd name="f115" fmla="+- 0 0 f112"/>
              <a:gd name="f116" fmla="+- 0 0 f111"/>
              <a:gd name="f117" fmla="+- 0 0 f113"/>
              <a:gd name="f118" fmla="+- 0 0 f114"/>
              <a:gd name="f119" fmla="+- 0 0 f115"/>
              <a:gd name="f120" fmla="+- 0 0 f116"/>
              <a:gd name="f121" fmla="at2 f117 f118"/>
              <a:gd name="f122" fmla="at2 f119 f120"/>
              <a:gd name="f123" fmla="+- f121 f3 0"/>
              <a:gd name="f124" fmla="+- f122 f3 0"/>
              <a:gd name="f125" fmla="*/ f123 f10 1"/>
              <a:gd name="f126" fmla="*/ f124 f10 1"/>
              <a:gd name="f127" fmla="*/ f125 1 f2"/>
              <a:gd name="f128" fmla="*/ f126 1 f2"/>
              <a:gd name="f129" fmla="+- 0 0 f127"/>
              <a:gd name="f130" fmla="+- 0 0 f128"/>
              <a:gd name="f131" fmla="val f129"/>
              <a:gd name="f132" fmla="val f130"/>
              <a:gd name="f133" fmla="+- 0 0 f131"/>
              <a:gd name="f134" fmla="+- 0 0 f132"/>
              <a:gd name="f135" fmla="*/ f133 f2 1"/>
              <a:gd name="f136" fmla="*/ f134 f2 1"/>
              <a:gd name="f137" fmla="*/ f135 1 f10"/>
              <a:gd name="f138" fmla="*/ f136 1 f10"/>
              <a:gd name="f139" fmla="+- f137 0 f3"/>
              <a:gd name="f140" fmla="+- f138 0 f3"/>
              <a:gd name="f141" fmla="cos 1 f139"/>
              <a:gd name="f142" fmla="sin 1 f139"/>
              <a:gd name="f143" fmla="cos 1 f140"/>
              <a:gd name="f144" fmla="sin 1 f140"/>
              <a:gd name="f145" fmla="+- 0 0 f141"/>
              <a:gd name="f146" fmla="+- 0 0 f142"/>
              <a:gd name="f147" fmla="+- 0 0 f143"/>
              <a:gd name="f148" fmla="+- 0 0 f144"/>
              <a:gd name="f149" fmla="*/ f11 f145 1"/>
              <a:gd name="f150" fmla="*/ f11 f146 1"/>
              <a:gd name="f151" fmla="*/ f11 f147 1"/>
              <a:gd name="f152" fmla="*/ f11 f148 1"/>
              <a:gd name="f153" fmla="*/ f149 f57 1"/>
              <a:gd name="f154" fmla="*/ f150 f56 1"/>
              <a:gd name="f155" fmla="*/ f151 f57 1"/>
              <a:gd name="f156" fmla="*/ f152 f56 1"/>
              <a:gd name="f157" fmla="+- f69 f153 0"/>
              <a:gd name="f158" fmla="+- f68 f154 0"/>
              <a:gd name="f159" fmla="+- f69 f155 0"/>
              <a:gd name="f160" fmla="+- f68 f156 0"/>
              <a:gd name="f161" fmla="max f157 f159"/>
              <a:gd name="f162" fmla="max f158 f160"/>
              <a:gd name="f163" fmla="min f157 f159"/>
              <a:gd name="f164" fmla="min f158 f160"/>
              <a:gd name="f165" fmla="*/ f157 f43 1"/>
              <a:gd name="f166" fmla="*/ f158 f43 1"/>
              <a:gd name="f167" fmla="*/ f159 f43 1"/>
              <a:gd name="f168" fmla="*/ f160 f43 1"/>
              <a:gd name="f169" fmla="?: f85 f48 f161"/>
              <a:gd name="f170" fmla="?: f86 f49 f162"/>
              <a:gd name="f171" fmla="?: f87 f20 f163"/>
              <a:gd name="f172" fmla="?: f88 f20 f164"/>
              <a:gd name="f173" fmla="*/ f171 f43 1"/>
              <a:gd name="f174" fmla="*/ f172 f43 1"/>
              <a:gd name="f175" fmla="*/ f169 f43 1"/>
              <a:gd name="f176" fmla="*/ f170 f43 1"/>
            </a:gdLst>
            <a:ahLst/>
            <a:cxnLst>
              <a:cxn ang="3cd4">
                <a:pos x="hc" y="t"/>
              </a:cxn>
              <a:cxn ang="0">
                <a:pos x="r" y="vc"/>
              </a:cxn>
              <a:cxn ang="cd4">
                <a:pos x="hc" y="b"/>
              </a:cxn>
              <a:cxn ang="cd2">
                <a:pos x="l" y="vc"/>
              </a:cxn>
              <a:cxn ang="f40">
                <a:pos x="f165" y="f166"/>
              </a:cxn>
              <a:cxn ang="f41">
                <a:pos x="f81" y="f82"/>
              </a:cxn>
              <a:cxn ang="f42">
                <a:pos x="f167" y="f168"/>
              </a:cxn>
            </a:cxnLst>
            <a:rect l="f173" t="f174" r="f175" b="f176"/>
            <a:pathLst>
              <a:path stroke="0">
                <a:moveTo>
                  <a:pt x="f165" y="f166"/>
                </a:moveTo>
                <a:arcTo wR="f76" hR="f77" stAng="f54" swAng="f78"/>
                <a:lnTo>
                  <a:pt x="f81" y="f82"/>
                </a:lnTo>
                <a:close/>
              </a:path>
              <a:path fill="none">
                <a:moveTo>
                  <a:pt x="f165" y="f166"/>
                </a:moveTo>
                <a:arcTo wR="f76" hR="f77" stAng="f54" swAng="f78"/>
              </a:path>
            </a:pathLst>
          </a:custGeom>
          <a:noFill/>
          <a:ln w="6345">
            <a:solidFill>
              <a:srgbClr val="ED7D31"/>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sz="1800" b="0" i="0" u="none" strike="noStrike" kern="1200" cap="none" spc="0" baseline="0">
              <a:solidFill>
                <a:srgbClr val="000000"/>
              </a:solidFill>
              <a:uFillTx/>
              <a:latin typeface="Calibri"/>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Označba mesta vsebine 2"/>
          <p:cNvSpPr txBox="1">
            <a:spLocks noGrp="1"/>
          </p:cNvSpPr>
          <p:nvPr>
            <p:ph idx="1"/>
          </p:nvPr>
        </p:nvSpPr>
        <p:spPr>
          <a:xfrm>
            <a:off x="5493376" y="167426"/>
            <a:ext cx="6580031" cy="6452317"/>
          </a:xfrm>
        </p:spPr>
        <p:txBody>
          <a:bodyPr/>
          <a:lstStyle/>
          <a:p>
            <a:pPr marL="0" lvl="0" indent="0">
              <a:buNone/>
            </a:pPr>
            <a:r>
              <a:rPr lang="sl-SI" sz="3000"/>
              <a:t>Minilo je dvajset let in </a:t>
            </a:r>
            <a:r>
              <a:rPr lang="sl-SI" sz="3000">
                <a:solidFill>
                  <a:srgbClr val="FF3399"/>
                </a:solidFill>
              </a:rPr>
              <a:t>Perdita</a:t>
            </a:r>
            <a:r>
              <a:rPr lang="sl-SI" sz="3000"/>
              <a:t> je odrasla. Vanjo se je zaljubil Poliksenesov sin </a:t>
            </a:r>
            <a:r>
              <a:rPr lang="sl-SI" sz="3000">
                <a:solidFill>
                  <a:srgbClr val="548235"/>
                </a:solidFill>
              </a:rPr>
              <a:t>Florizel</a:t>
            </a:r>
            <a:r>
              <a:rPr lang="sl-SI" sz="3000"/>
              <a:t>. Ljubil jo je in jo hotel za ženo. Tudi ona je bila zaljubljena vanj. </a:t>
            </a:r>
            <a:r>
              <a:rPr lang="sl-SI" sz="3000">
                <a:solidFill>
                  <a:srgbClr val="385723"/>
                </a:solidFill>
              </a:rPr>
              <a:t>Poliksenes</a:t>
            </a:r>
            <a:r>
              <a:rPr lang="sl-SI" sz="3000"/>
              <a:t> je hotel videti kdo je to dekle, zato je šel na kmetovo zabavo ob striženju ovac, preoblečen tako, da ga sin ni prepoznal. Na zabavi se je odkril in zvlekel </a:t>
            </a:r>
            <a:r>
              <a:rPr lang="sl-SI" sz="3000">
                <a:solidFill>
                  <a:srgbClr val="548235"/>
                </a:solidFill>
              </a:rPr>
              <a:t>Florizela</a:t>
            </a:r>
            <a:r>
              <a:rPr lang="sl-SI" sz="3000"/>
              <a:t> iz zabave, </a:t>
            </a:r>
            <a:r>
              <a:rPr lang="sl-SI" sz="3000">
                <a:solidFill>
                  <a:srgbClr val="FF3399"/>
                </a:solidFill>
              </a:rPr>
              <a:t>Perdito</a:t>
            </a:r>
            <a:r>
              <a:rPr lang="sl-SI" sz="3000"/>
              <a:t> pa grdo ozmerjal. Kamilu sta se zaljubljenca zasmilila, sam pa je želel nazaj na Sicilijo, zato ju je vzel s seboj. Ko so prispeli, je </a:t>
            </a:r>
            <a:r>
              <a:rPr lang="sl-SI" sz="3000">
                <a:solidFill>
                  <a:srgbClr val="FF0000"/>
                </a:solidFill>
              </a:rPr>
              <a:t>Pavlina</a:t>
            </a:r>
            <a:r>
              <a:rPr lang="sl-SI" sz="3000"/>
              <a:t> v </a:t>
            </a:r>
            <a:r>
              <a:rPr lang="sl-SI" sz="3000">
                <a:solidFill>
                  <a:srgbClr val="FF3399"/>
                </a:solidFill>
              </a:rPr>
              <a:t>Perditi</a:t>
            </a:r>
            <a:r>
              <a:rPr lang="sl-SI" sz="3000"/>
              <a:t> videla </a:t>
            </a:r>
            <a:r>
              <a:rPr lang="sl-SI" sz="3000">
                <a:solidFill>
                  <a:srgbClr val="7030A0"/>
                </a:solidFill>
              </a:rPr>
              <a:t>Hermiono</a:t>
            </a:r>
            <a:r>
              <a:rPr lang="sl-SI" sz="3000"/>
              <a:t>, tako kot tudi kralj. Izvedeli so, da je </a:t>
            </a:r>
            <a:r>
              <a:rPr lang="sl-SI" sz="3000">
                <a:solidFill>
                  <a:srgbClr val="FF3399"/>
                </a:solidFill>
              </a:rPr>
              <a:t>Perdita</a:t>
            </a:r>
            <a:r>
              <a:rPr lang="sl-SI" sz="3000"/>
              <a:t> hčerka </a:t>
            </a:r>
            <a:r>
              <a:rPr lang="sl-SI" sz="3000">
                <a:solidFill>
                  <a:srgbClr val="7030A0"/>
                </a:solidFill>
              </a:rPr>
              <a:t>Hermione</a:t>
            </a:r>
            <a:r>
              <a:rPr lang="sl-SI" sz="3000"/>
              <a:t> in </a:t>
            </a:r>
            <a:r>
              <a:rPr lang="sl-SI" sz="3000">
                <a:solidFill>
                  <a:srgbClr val="2F5597"/>
                </a:solidFill>
              </a:rPr>
              <a:t>Leontesa</a:t>
            </a:r>
            <a:r>
              <a:rPr lang="sl-SI" sz="3000"/>
              <a:t>.</a:t>
            </a:r>
          </a:p>
          <a:p>
            <a:pPr lvl="0"/>
            <a:endParaRPr lang="sl-SI" sz="2600"/>
          </a:p>
        </p:txBody>
      </p:sp>
      <p:pic>
        <p:nvPicPr>
          <p:cNvPr id="3" name="Slika 13"/>
          <p:cNvPicPr>
            <a:picLocks noChangeAspect="1"/>
          </p:cNvPicPr>
          <p:nvPr/>
        </p:nvPicPr>
        <p:blipFill>
          <a:blip r:embed="rId2" cstate="print"/>
          <a:stretch>
            <a:fillRect/>
          </a:stretch>
        </p:blipFill>
        <p:spPr>
          <a:xfrm>
            <a:off x="0" y="1725765"/>
            <a:ext cx="4932986" cy="3785780"/>
          </a:xfrm>
          <a:prstGeom prst="rect">
            <a:avLst/>
          </a:prstGeom>
          <a:noFill/>
          <a:ln>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Označba mesta vsebine 2"/>
          <p:cNvSpPr txBox="1">
            <a:spLocks noGrp="1"/>
          </p:cNvSpPr>
          <p:nvPr>
            <p:ph idx="1"/>
          </p:nvPr>
        </p:nvSpPr>
        <p:spPr>
          <a:xfrm>
            <a:off x="208949" y="231818"/>
            <a:ext cx="7005035" cy="6439433"/>
          </a:xfrm>
        </p:spPr>
        <p:txBody>
          <a:bodyPr/>
          <a:lstStyle/>
          <a:p>
            <a:pPr marL="0" lvl="0" indent="0">
              <a:buNone/>
            </a:pPr>
            <a:r>
              <a:rPr lang="sl-SI" sz="3200"/>
              <a:t>Pavlina je vse odpeljala k sebi, češ da je naročila izdelati kipa, ki je izrezana Hermiona, kakršna bi bil zdaj. Ko jo je kralj videl je bilo vse tako resnično, da jo je hotel poljubiti. Kraljica se je premaknila in priznala, da je živa. Vsa ta leta je bila pri Pavlini in se ni hotela pokazati, saj je bila jezna na kralja. Kralj je bil zelo srečen saj je prišla nazaj hčerka in tudi žena. Prišel je tudi Poliksenes, ki se je opravičil Perditi. </a:t>
            </a:r>
            <a:r>
              <a:rPr lang="sl-SI" sz="3200">
                <a:solidFill>
                  <a:srgbClr val="2F5597"/>
                </a:solidFill>
              </a:rPr>
              <a:t>Leontes </a:t>
            </a:r>
            <a:r>
              <a:rPr lang="sl-SI" sz="3200"/>
              <a:t>je vse prosil odpuščanja in skupaj so se odločili, da bodo skušali nadoknaditi izgubljenih dvajset let.</a:t>
            </a:r>
          </a:p>
          <a:p>
            <a:pPr marL="0" lvl="0" indent="0">
              <a:buNone/>
            </a:pPr>
            <a:endParaRPr lang="sl-SI"/>
          </a:p>
        </p:txBody>
      </p:sp>
      <p:pic>
        <p:nvPicPr>
          <p:cNvPr id="3" name="Slika 3"/>
          <p:cNvPicPr>
            <a:picLocks noChangeAspect="1"/>
          </p:cNvPicPr>
          <p:nvPr/>
        </p:nvPicPr>
        <p:blipFill>
          <a:blip r:embed="rId2" cstate="print"/>
          <a:srcRect b="9107"/>
          <a:stretch>
            <a:fillRect/>
          </a:stretch>
        </p:blipFill>
        <p:spPr>
          <a:xfrm>
            <a:off x="8227451" y="0"/>
            <a:ext cx="3720510" cy="2905999"/>
          </a:xfrm>
          <a:prstGeom prst="rect">
            <a:avLst/>
          </a:prstGeom>
          <a:noFill/>
          <a:ln>
            <a:noFill/>
          </a:ln>
        </p:spPr>
      </p:pic>
      <p:pic>
        <p:nvPicPr>
          <p:cNvPr id="4" name="Označba mesta vsebine 3"/>
          <p:cNvPicPr>
            <a:picLocks noChangeAspect="1"/>
          </p:cNvPicPr>
          <p:nvPr/>
        </p:nvPicPr>
        <p:blipFill>
          <a:blip r:embed="rId3" cstate="print"/>
          <a:srcRect l="1771" t="-566" r="75290" b="73798"/>
          <a:stretch>
            <a:fillRect/>
          </a:stretch>
        </p:blipFill>
        <p:spPr>
          <a:xfrm>
            <a:off x="11075834" y="3142445"/>
            <a:ext cx="1054476" cy="1656344"/>
          </a:xfrm>
          <a:prstGeom prst="rect">
            <a:avLst/>
          </a:prstGeom>
          <a:noFill/>
          <a:ln>
            <a:noFill/>
          </a:ln>
        </p:spPr>
      </p:pic>
      <p:pic>
        <p:nvPicPr>
          <p:cNvPr id="5" name="Slika 5"/>
          <p:cNvPicPr>
            <a:picLocks noChangeAspect="1"/>
          </p:cNvPicPr>
          <p:nvPr/>
        </p:nvPicPr>
        <p:blipFill>
          <a:blip r:embed="rId4" cstate="print"/>
          <a:srcRect r="48380" b="52317"/>
          <a:stretch>
            <a:fillRect/>
          </a:stretch>
        </p:blipFill>
        <p:spPr>
          <a:xfrm>
            <a:off x="8783388" y="2905999"/>
            <a:ext cx="1850260" cy="1656344"/>
          </a:xfrm>
          <a:prstGeom prst="rect">
            <a:avLst/>
          </a:prstGeom>
          <a:noFill/>
          <a:ln>
            <a:noFill/>
          </a:ln>
        </p:spPr>
      </p:pic>
      <p:pic>
        <p:nvPicPr>
          <p:cNvPr id="6" name="Slika 6"/>
          <p:cNvPicPr>
            <a:picLocks noChangeAspect="1"/>
          </p:cNvPicPr>
          <p:nvPr/>
        </p:nvPicPr>
        <p:blipFill>
          <a:blip r:embed="rId5" cstate="print"/>
          <a:srcRect t="64514" r="74022" b="6711"/>
          <a:stretch>
            <a:fillRect/>
          </a:stretch>
        </p:blipFill>
        <p:spPr>
          <a:xfrm>
            <a:off x="7109139" y="4562343"/>
            <a:ext cx="1449817" cy="2295656"/>
          </a:xfrm>
          <a:prstGeom prst="rect">
            <a:avLst/>
          </a:prstGeom>
          <a:noFill/>
          <a:ln>
            <a:noFill/>
          </a:ln>
        </p:spPr>
      </p:pic>
      <p:pic>
        <p:nvPicPr>
          <p:cNvPr id="7" name="Slika 7"/>
          <p:cNvPicPr>
            <a:picLocks noChangeAspect="1"/>
          </p:cNvPicPr>
          <p:nvPr/>
        </p:nvPicPr>
        <p:blipFill>
          <a:blip r:embed="rId6" cstate="print"/>
          <a:stretch>
            <a:fillRect/>
          </a:stretch>
        </p:blipFill>
        <p:spPr>
          <a:xfrm flipH="1">
            <a:off x="8658865" y="4662150"/>
            <a:ext cx="1682870" cy="2195849"/>
          </a:xfrm>
          <a:prstGeom prst="rect">
            <a:avLst/>
          </a:prstGeom>
          <a:noFill/>
          <a:ln>
            <a:noFill/>
          </a:ln>
        </p:spPr>
      </p:pic>
      <p:pic>
        <p:nvPicPr>
          <p:cNvPr id="8" name="Slika 8"/>
          <p:cNvPicPr>
            <a:picLocks noChangeAspect="1"/>
          </p:cNvPicPr>
          <p:nvPr/>
        </p:nvPicPr>
        <p:blipFill>
          <a:blip r:embed="rId7" cstate="print"/>
          <a:stretch>
            <a:fillRect/>
          </a:stretch>
        </p:blipFill>
        <p:spPr>
          <a:xfrm>
            <a:off x="10441643" y="4562343"/>
            <a:ext cx="829287" cy="2319339"/>
          </a:xfrm>
          <a:prstGeom prst="rect">
            <a:avLst/>
          </a:prstGeom>
          <a:noFill/>
          <a:ln>
            <a:no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603</Words>
  <Application>Microsoft Office PowerPoint</Application>
  <PresentationFormat>Diaprojekcija na zaslonu (4:3)</PresentationFormat>
  <Paragraphs>14</Paragraphs>
  <Slides>10</Slides>
  <Notes>0</Notes>
  <HiddenSlides>0</HiddenSlides>
  <MMClips>0</MMClips>
  <ScaleCrop>false</ScaleCrop>
  <HeadingPairs>
    <vt:vector size="4" baseType="variant">
      <vt:variant>
        <vt:lpstr>Tema</vt:lpstr>
      </vt:variant>
      <vt:variant>
        <vt:i4>1</vt:i4>
      </vt:variant>
      <vt:variant>
        <vt:lpstr>Naslovi diapozitivov</vt:lpstr>
      </vt:variant>
      <vt:variant>
        <vt:i4>10</vt:i4>
      </vt:variant>
    </vt:vector>
  </HeadingPairs>
  <TitlesOfParts>
    <vt:vector size="11" baseType="lpstr">
      <vt:lpstr>Officeova tema</vt:lpstr>
      <vt:lpstr>PRIPOVEDKE IZ SHAKESPEARA</vt:lpstr>
      <vt:lpstr>Diapozitiv 2</vt:lpstr>
      <vt:lpstr>Diapozitiv 3</vt:lpstr>
      <vt:lpstr>Diapozitiv 4</vt:lpstr>
      <vt:lpstr>Diapozitiv 5</vt:lpstr>
      <vt:lpstr>Diapozitiv 6</vt:lpstr>
      <vt:lpstr>Diapozitiv 7</vt:lpstr>
      <vt:lpstr>Diapozitiv 8</vt:lpstr>
      <vt:lpstr>Diapozitiv 9</vt:lpstr>
      <vt:lpstr>KONEC!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PRIPOVEDKE IZ SHAKESPEARA</dc:title>
  <dc:creator>jana urbanija</dc:creator>
  <cp:lastModifiedBy>Pipika</cp:lastModifiedBy>
  <cp:revision>11</cp:revision>
  <dcterms:created xsi:type="dcterms:W3CDTF">2017-05-09T16:42:54Z</dcterms:created>
  <dcterms:modified xsi:type="dcterms:W3CDTF">2017-05-24T09:31:34Z</dcterms:modified>
</cp:coreProperties>
</file>